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86" r:id="rId3"/>
    <p:sldId id="279" r:id="rId4"/>
    <p:sldId id="280" r:id="rId5"/>
    <p:sldId id="282" r:id="rId6"/>
    <p:sldId id="266" r:id="rId7"/>
    <p:sldId id="283" r:id="rId8"/>
    <p:sldId id="284" r:id="rId9"/>
    <p:sldId id="285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0597D-5ED6-43F1-B796-07B48C3E951F}" type="doc">
      <dgm:prSet loTypeId="urn:microsoft.com/office/officeart/2005/8/layout/pyramid4" loCatId="pyramid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8DF787E-6D35-4F70-9414-7C5526452671}">
      <dgm:prSet phldrT="[Text]" custT="1"/>
      <dgm:spPr/>
      <dgm:t>
        <a:bodyPr/>
        <a:lstStyle/>
        <a:p>
          <a:r>
            <a:rPr lang="ro-RO" sz="3200" b="1" dirty="0" smtClean="0"/>
            <a:t>Reglementare RNCIS</a:t>
          </a:r>
          <a:endParaRPr lang="en-US" sz="3200" b="1" dirty="0"/>
        </a:p>
      </dgm:t>
    </dgm:pt>
    <dgm:pt modelId="{C67D6238-F12E-4CFC-A764-6FDCC77AFECE}" type="parTrans" cxnId="{3A8244D1-9FDC-4438-9386-3DC4DA0E9E77}">
      <dgm:prSet/>
      <dgm:spPr/>
      <dgm:t>
        <a:bodyPr/>
        <a:lstStyle/>
        <a:p>
          <a:endParaRPr lang="en-US"/>
        </a:p>
      </dgm:t>
    </dgm:pt>
    <dgm:pt modelId="{AE3F3E46-8BC2-440B-ADF5-D7316F80B975}" type="sibTrans" cxnId="{3A8244D1-9FDC-4438-9386-3DC4DA0E9E77}">
      <dgm:prSet/>
      <dgm:spPr/>
      <dgm:t>
        <a:bodyPr/>
        <a:lstStyle/>
        <a:p>
          <a:endParaRPr lang="en-US"/>
        </a:p>
      </dgm:t>
    </dgm:pt>
    <dgm:pt modelId="{1C757E92-D4EC-40B0-87E3-B4F8F2FB7D5F}">
      <dgm:prSet phldrT="[Text]"/>
      <dgm:spPr/>
      <dgm:t>
        <a:bodyPr/>
        <a:lstStyle/>
        <a:p>
          <a:r>
            <a:rPr lang="ro-RO" dirty="0" smtClean="0"/>
            <a:t>Înscriere calificare nouă</a:t>
          </a:r>
          <a:endParaRPr lang="en-US" dirty="0"/>
        </a:p>
      </dgm:t>
    </dgm:pt>
    <dgm:pt modelId="{DB577CC1-872A-4B10-89AA-5604A042A640}" type="parTrans" cxnId="{A41C3C74-B0A3-4612-B0E2-B08C74CF59FE}">
      <dgm:prSet/>
      <dgm:spPr/>
      <dgm:t>
        <a:bodyPr/>
        <a:lstStyle/>
        <a:p>
          <a:endParaRPr lang="en-US"/>
        </a:p>
      </dgm:t>
    </dgm:pt>
    <dgm:pt modelId="{7B21C722-863E-4970-A7E8-21BABDC21D74}" type="sibTrans" cxnId="{A41C3C74-B0A3-4612-B0E2-B08C74CF59FE}">
      <dgm:prSet/>
      <dgm:spPr/>
      <dgm:t>
        <a:bodyPr/>
        <a:lstStyle/>
        <a:p>
          <a:endParaRPr lang="en-US"/>
        </a:p>
      </dgm:t>
    </dgm:pt>
    <dgm:pt modelId="{30044A3F-8974-4F8C-9990-BF3A2232A3CC}">
      <dgm:prSet phldrT="[Text]"/>
      <dgm:spPr/>
      <dgm:t>
        <a:bodyPr/>
        <a:lstStyle/>
        <a:p>
          <a:r>
            <a:rPr lang="ro-RO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Ordinul nr.5204/2014</a:t>
          </a:r>
          <a:endParaRPr lang="en-US" b="1" dirty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EDF0F0F4-1485-47ED-9DB0-6A0CAB19E5AA}" type="parTrans" cxnId="{9BE61D00-243A-4FDA-91BD-643ECEC061AD}">
      <dgm:prSet/>
      <dgm:spPr/>
      <dgm:t>
        <a:bodyPr/>
        <a:lstStyle/>
        <a:p>
          <a:endParaRPr lang="en-US"/>
        </a:p>
      </dgm:t>
    </dgm:pt>
    <dgm:pt modelId="{57685B8A-663E-4D35-8E79-C1B5B06562D1}" type="sibTrans" cxnId="{9BE61D00-243A-4FDA-91BD-643ECEC061AD}">
      <dgm:prSet/>
      <dgm:spPr/>
      <dgm:t>
        <a:bodyPr/>
        <a:lstStyle/>
        <a:p>
          <a:endParaRPr lang="en-US"/>
        </a:p>
      </dgm:t>
    </dgm:pt>
    <dgm:pt modelId="{B9FB134D-ED53-48C3-AF6A-0EDB85EEA5ED}">
      <dgm:prSet/>
      <dgm:spPr/>
      <dgm:t>
        <a:bodyPr/>
        <a:lstStyle/>
        <a:p>
          <a:r>
            <a:rPr lang="ro-RO" dirty="0" smtClean="0"/>
            <a:t>Înregistrare calificare în RNCIS</a:t>
          </a:r>
          <a:endParaRPr lang="en-US" dirty="0"/>
        </a:p>
      </dgm:t>
    </dgm:pt>
    <dgm:pt modelId="{CF454019-B971-4CC3-BF02-99C317A1FA89}" type="parTrans" cxnId="{B1B66D6B-6A63-4153-A313-94C898AAED27}">
      <dgm:prSet/>
      <dgm:spPr/>
      <dgm:t>
        <a:bodyPr/>
        <a:lstStyle/>
        <a:p>
          <a:endParaRPr lang="en-US"/>
        </a:p>
      </dgm:t>
    </dgm:pt>
    <dgm:pt modelId="{F8C1D992-6F6A-433F-BDEE-769805EAAA3B}" type="sibTrans" cxnId="{B1B66D6B-6A63-4153-A313-94C898AAED27}">
      <dgm:prSet/>
      <dgm:spPr/>
      <dgm:t>
        <a:bodyPr/>
        <a:lstStyle/>
        <a:p>
          <a:endParaRPr lang="en-US"/>
        </a:p>
      </dgm:t>
    </dgm:pt>
    <dgm:pt modelId="{7E9238DF-9C2B-42F4-97F9-880ACB83498D}" type="pres">
      <dgm:prSet presAssocID="{9BB0597D-5ED6-43F1-B796-07B48C3E951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65A7B0-683B-480A-B573-C2CEB5EB014A}" type="pres">
      <dgm:prSet presAssocID="{9BB0597D-5ED6-43F1-B796-07B48C3E951F}" presName="triangle1" presStyleLbl="node1" presStyleIdx="0" presStyleCnt="4" custScaleX="182528" custLinFactNeighborX="6506" custLinFactNeighborY="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29BD5-A49E-4F1A-8F75-5C35EFBDD5D6}" type="pres">
      <dgm:prSet presAssocID="{9BB0597D-5ED6-43F1-B796-07B48C3E951F}" presName="triangle2" presStyleLbl="node1" presStyleIdx="1" presStyleCnt="4" custScaleX="80081" custScaleY="68401" custLinFactNeighborX="-45633" custLinFactNeighborY="-613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F4A4089-B23C-4D72-828D-8439F6AF1D0B}" type="pres">
      <dgm:prSet presAssocID="{9BB0597D-5ED6-43F1-B796-07B48C3E951F}" presName="triangle3" presStyleLbl="node1" presStyleIdx="2" presStyleCnt="4" custScaleX="185131" custLinFactNeighborX="6506" custLinFactNeighborY="2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C6A99-DF80-42FA-91AD-68603C4A502C}" type="pres">
      <dgm:prSet presAssocID="{9BB0597D-5ED6-43F1-B796-07B48C3E951F}" presName="triangle4" presStyleLbl="node1" presStyleIdx="3" presStyleCnt="4" custScaleX="80514" custScaleY="68774" custLinFactNeighborX="58364" custLinFactNeighborY="-44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BD2D5089-0E2C-45FD-8893-189C5BD09B7B}" type="presOf" srcId="{1C757E92-D4EC-40B0-87E3-B4F8F2FB7D5F}" destId="{C8729BD5-A49E-4F1A-8F75-5C35EFBDD5D6}" srcOrd="0" destOrd="0" presId="urn:microsoft.com/office/officeart/2005/8/layout/pyramid4"/>
    <dgm:cxn modelId="{9BE61D00-243A-4FDA-91BD-643ECEC061AD}" srcId="{9BB0597D-5ED6-43F1-B796-07B48C3E951F}" destId="{30044A3F-8974-4F8C-9990-BF3A2232A3CC}" srcOrd="2" destOrd="0" parTransId="{EDF0F0F4-1485-47ED-9DB0-6A0CAB19E5AA}" sibTransId="{57685B8A-663E-4D35-8E79-C1B5B06562D1}"/>
    <dgm:cxn modelId="{094AFBFA-AEB5-499E-9A2E-53809D332DD2}" type="presOf" srcId="{B9FB134D-ED53-48C3-AF6A-0EDB85EEA5ED}" destId="{501C6A99-DF80-42FA-91AD-68603C4A502C}" srcOrd="0" destOrd="0" presId="urn:microsoft.com/office/officeart/2005/8/layout/pyramid4"/>
    <dgm:cxn modelId="{3A8244D1-9FDC-4438-9386-3DC4DA0E9E77}" srcId="{9BB0597D-5ED6-43F1-B796-07B48C3E951F}" destId="{F8DF787E-6D35-4F70-9414-7C5526452671}" srcOrd="0" destOrd="0" parTransId="{C67D6238-F12E-4CFC-A764-6FDCC77AFECE}" sibTransId="{AE3F3E46-8BC2-440B-ADF5-D7316F80B975}"/>
    <dgm:cxn modelId="{9E8FC1A5-65D6-428D-9EBC-5E328E8661BA}" type="presOf" srcId="{9BB0597D-5ED6-43F1-B796-07B48C3E951F}" destId="{7E9238DF-9C2B-42F4-97F9-880ACB83498D}" srcOrd="0" destOrd="0" presId="urn:microsoft.com/office/officeart/2005/8/layout/pyramid4"/>
    <dgm:cxn modelId="{220C4A6A-CF63-466D-BBFD-B80D40E01C23}" type="presOf" srcId="{30044A3F-8974-4F8C-9990-BF3A2232A3CC}" destId="{CF4A4089-B23C-4D72-828D-8439F6AF1D0B}" srcOrd="0" destOrd="0" presId="urn:microsoft.com/office/officeart/2005/8/layout/pyramid4"/>
    <dgm:cxn modelId="{D5673EC7-8D20-4430-9DED-692A49431B2E}" type="presOf" srcId="{F8DF787E-6D35-4F70-9414-7C5526452671}" destId="{B565A7B0-683B-480A-B573-C2CEB5EB014A}" srcOrd="0" destOrd="0" presId="urn:microsoft.com/office/officeart/2005/8/layout/pyramid4"/>
    <dgm:cxn modelId="{B1B66D6B-6A63-4153-A313-94C898AAED27}" srcId="{9BB0597D-5ED6-43F1-B796-07B48C3E951F}" destId="{B9FB134D-ED53-48C3-AF6A-0EDB85EEA5ED}" srcOrd="3" destOrd="0" parTransId="{CF454019-B971-4CC3-BF02-99C317A1FA89}" sibTransId="{F8C1D992-6F6A-433F-BDEE-769805EAAA3B}"/>
    <dgm:cxn modelId="{A41C3C74-B0A3-4612-B0E2-B08C74CF59FE}" srcId="{9BB0597D-5ED6-43F1-B796-07B48C3E951F}" destId="{1C757E92-D4EC-40B0-87E3-B4F8F2FB7D5F}" srcOrd="1" destOrd="0" parTransId="{DB577CC1-872A-4B10-89AA-5604A042A640}" sibTransId="{7B21C722-863E-4970-A7E8-21BABDC21D74}"/>
    <dgm:cxn modelId="{1B058767-69A6-40CB-8E65-AB6903BE26EA}" type="presParOf" srcId="{7E9238DF-9C2B-42F4-97F9-880ACB83498D}" destId="{B565A7B0-683B-480A-B573-C2CEB5EB014A}" srcOrd="0" destOrd="0" presId="urn:microsoft.com/office/officeart/2005/8/layout/pyramid4"/>
    <dgm:cxn modelId="{E2A11E71-E9E1-4A60-9A47-BE56A7420F68}" type="presParOf" srcId="{7E9238DF-9C2B-42F4-97F9-880ACB83498D}" destId="{C8729BD5-A49E-4F1A-8F75-5C35EFBDD5D6}" srcOrd="1" destOrd="0" presId="urn:microsoft.com/office/officeart/2005/8/layout/pyramid4"/>
    <dgm:cxn modelId="{F7A77F31-6209-47D6-86EF-A35B3BEC8458}" type="presParOf" srcId="{7E9238DF-9C2B-42F4-97F9-880ACB83498D}" destId="{CF4A4089-B23C-4D72-828D-8439F6AF1D0B}" srcOrd="2" destOrd="0" presId="urn:microsoft.com/office/officeart/2005/8/layout/pyramid4"/>
    <dgm:cxn modelId="{B7DCC9EB-9B4A-41A3-A0F1-F9EB86BAFCAD}" type="presParOf" srcId="{7E9238DF-9C2B-42F4-97F9-880ACB83498D}" destId="{501C6A99-DF80-42FA-91AD-68603C4A502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FF05C-10F2-4566-8764-E4A4212AD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E8828-4048-4E2E-AFC8-CE2CBB0F135B}">
      <dgm:prSet phldrT="[Text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o-RO" sz="1600" dirty="0" smtClean="0"/>
            <a:t>1. Cerere de validare  a noii calificări</a:t>
          </a:r>
        </a:p>
        <a:p>
          <a:pPr algn="ctr"/>
          <a:r>
            <a:rPr lang="ro-RO" sz="1600" baseline="0" dirty="0" smtClean="0"/>
            <a:t>2. Formular pentru validare calificare (Anexa 1)</a:t>
          </a:r>
        </a:p>
        <a:p>
          <a:pPr algn="ctr"/>
          <a:r>
            <a:rPr lang="ro-RO" sz="1600" baseline="0" dirty="0" smtClean="0"/>
            <a:t>3. Hotărâre Senat instituție de învățământ superior pentru solicitarea validării noii calificări</a:t>
          </a:r>
        </a:p>
        <a:p>
          <a:pPr algn="ctr"/>
          <a:r>
            <a:rPr lang="ro-RO" sz="1600" baseline="0" dirty="0" smtClean="0"/>
            <a:t>4. Anexe</a:t>
          </a:r>
        </a:p>
        <a:p>
          <a:pPr algn="ctr"/>
          <a:r>
            <a:rPr lang="ro-RO" sz="1600" baseline="0" dirty="0" smtClean="0"/>
            <a:t>5. Dovadă achitare tarif de validare  </a:t>
          </a:r>
          <a:endParaRPr lang="en-US" sz="1600" dirty="0"/>
        </a:p>
      </dgm:t>
    </dgm:pt>
    <dgm:pt modelId="{3042DF31-9731-46EF-AA44-E7CF40F6EAFC}" type="parTrans" cxnId="{5F9D75F9-C89D-4E9D-8E31-3857DF3F7CE5}">
      <dgm:prSet/>
      <dgm:spPr/>
      <dgm:t>
        <a:bodyPr/>
        <a:lstStyle/>
        <a:p>
          <a:endParaRPr lang="en-US"/>
        </a:p>
      </dgm:t>
    </dgm:pt>
    <dgm:pt modelId="{C313F2B8-C188-40B4-BC71-C49E8112AE9C}" type="sibTrans" cxnId="{5F9D75F9-C89D-4E9D-8E31-3857DF3F7CE5}">
      <dgm:prSet/>
      <dgm:spPr/>
      <dgm:t>
        <a:bodyPr/>
        <a:lstStyle/>
        <a:p>
          <a:endParaRPr lang="en-US" dirty="0"/>
        </a:p>
      </dgm:t>
    </dgm:pt>
    <dgm:pt modelId="{4A4E8569-B1B9-4FB4-B949-8136DA892057}">
      <dgm:prSet phldrT="[Text]" custT="1"/>
      <dgm:spPr/>
      <dgm:t>
        <a:bodyPr/>
        <a:lstStyle/>
        <a:p>
          <a:r>
            <a:rPr lang="ro-RO" sz="2000" dirty="0" smtClean="0"/>
            <a:t>Transmitere documente către ANC</a:t>
          </a:r>
          <a:endParaRPr lang="en-US" sz="2000" dirty="0"/>
        </a:p>
      </dgm:t>
    </dgm:pt>
    <dgm:pt modelId="{3411F944-A70A-420E-8164-C512822CE84B}" type="parTrans" cxnId="{88F07883-E3E4-4DF0-AB45-518AEDF57FDD}">
      <dgm:prSet/>
      <dgm:spPr/>
      <dgm:t>
        <a:bodyPr/>
        <a:lstStyle/>
        <a:p>
          <a:endParaRPr lang="en-US"/>
        </a:p>
      </dgm:t>
    </dgm:pt>
    <dgm:pt modelId="{6E041E43-EE6F-4A5A-AE3E-879FE3A8538A}" type="sibTrans" cxnId="{88F07883-E3E4-4DF0-AB45-518AEDF57FDD}">
      <dgm:prSet/>
      <dgm:spPr/>
      <dgm:t>
        <a:bodyPr/>
        <a:lstStyle/>
        <a:p>
          <a:endParaRPr lang="en-US"/>
        </a:p>
      </dgm:t>
    </dgm:pt>
    <dgm:pt modelId="{46A0B855-6258-45FF-904C-3512F1967626}">
      <dgm:prSet phldrT="[Text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o-RO" sz="2000" dirty="0" smtClean="0"/>
            <a:t>Verificare</a:t>
          </a:r>
          <a:r>
            <a:rPr lang="ro-RO" sz="1300" dirty="0" smtClean="0"/>
            <a:t> </a:t>
          </a:r>
          <a:r>
            <a:rPr lang="ro-RO" sz="2000" dirty="0" smtClean="0"/>
            <a:t>documente</a:t>
          </a:r>
          <a:endParaRPr lang="en-US" sz="2000" dirty="0"/>
        </a:p>
      </dgm:t>
    </dgm:pt>
    <dgm:pt modelId="{D2F104F8-F9DC-4BD8-9B2D-8466CB8F8386}" type="parTrans" cxnId="{B1F574FA-6CA0-41A9-835D-05DA3E382976}">
      <dgm:prSet/>
      <dgm:spPr/>
      <dgm:t>
        <a:bodyPr/>
        <a:lstStyle/>
        <a:p>
          <a:endParaRPr lang="en-US"/>
        </a:p>
      </dgm:t>
    </dgm:pt>
    <dgm:pt modelId="{250B3DA3-6BE7-44FE-8395-E41112DF032B}" type="sibTrans" cxnId="{B1F574FA-6CA0-41A9-835D-05DA3E382976}">
      <dgm:prSet/>
      <dgm:spPr/>
      <dgm:t>
        <a:bodyPr/>
        <a:lstStyle/>
        <a:p>
          <a:endParaRPr lang="en-US"/>
        </a:p>
      </dgm:t>
    </dgm:pt>
    <dgm:pt modelId="{4357AF48-885A-40E4-A70E-25D7FFC6D5F2}">
      <dgm:prSet phldrT="[Text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o-RO" sz="2000" b="0" dirty="0" smtClean="0"/>
            <a:t>Validare calificare</a:t>
          </a:r>
        </a:p>
        <a:p>
          <a:r>
            <a:rPr lang="ro-RO" sz="1600" b="0" baseline="0" dirty="0" smtClean="0"/>
            <a:t> </a:t>
          </a:r>
          <a:endParaRPr lang="en-US" sz="1600" b="0" dirty="0"/>
        </a:p>
      </dgm:t>
    </dgm:pt>
    <dgm:pt modelId="{4F301AD5-6B07-4D7A-8C5C-FF7F79CD56B2}" type="parTrans" cxnId="{37E1BBFD-A400-415D-81EA-1A75BE838B14}">
      <dgm:prSet/>
      <dgm:spPr/>
      <dgm:t>
        <a:bodyPr/>
        <a:lstStyle/>
        <a:p>
          <a:endParaRPr lang="en-US"/>
        </a:p>
      </dgm:t>
    </dgm:pt>
    <dgm:pt modelId="{6F26843B-E22B-4245-AB6C-CB647D4FEF67}" type="sibTrans" cxnId="{37E1BBFD-A400-415D-81EA-1A75BE838B14}">
      <dgm:prSet custScaleX="158709"/>
      <dgm:spPr/>
      <dgm:t>
        <a:bodyPr/>
        <a:lstStyle/>
        <a:p>
          <a:endParaRPr lang="en-US"/>
        </a:p>
      </dgm:t>
    </dgm:pt>
    <dgm:pt modelId="{C14768C8-16E2-46AD-98E0-1DD56D883534}" type="pres">
      <dgm:prSet presAssocID="{985FF05C-10F2-4566-8764-E4A4212AD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E0FDE1-8139-4638-9236-90416F75129A}" type="pres">
      <dgm:prSet presAssocID="{B2FE8828-4048-4E2E-AFC8-CE2CBB0F135B}" presName="node" presStyleLbl="node1" presStyleIdx="0" presStyleCnt="4" custScaleX="132789" custScaleY="247260" custLinFactNeighborX="61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226B6-C847-4B67-BCC0-A51A2F7244EC}" type="pres">
      <dgm:prSet presAssocID="{C313F2B8-C188-40B4-BC71-C49E8112AE9C}" presName="sibTrans" presStyleLbl="sibTrans2D1" presStyleIdx="0" presStyleCnt="3" custAng="1360633" custScaleX="126281" custLinFactY="-14731" custLinFactNeighborX="-8870" custLinFactNeighborY="-100000"/>
      <dgm:spPr/>
      <dgm:t>
        <a:bodyPr/>
        <a:lstStyle/>
        <a:p>
          <a:endParaRPr lang="en-US"/>
        </a:p>
      </dgm:t>
    </dgm:pt>
    <dgm:pt modelId="{C4C553B7-8F3D-41F0-A082-F2CC4472AD78}" type="pres">
      <dgm:prSet presAssocID="{C313F2B8-C188-40B4-BC71-C49E8112AE9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9F8BE20-5706-40CC-BC8D-3C5ED38EA501}" type="pres">
      <dgm:prSet presAssocID="{4A4E8569-B1B9-4FB4-B949-8136DA892057}" presName="node" presStyleLbl="node1" presStyleIdx="1" presStyleCnt="4" custLinFactNeighborX="56556" custLinFactNeighborY="-73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AC41E-1630-461D-A339-32EA1DAD6680}" type="pres">
      <dgm:prSet presAssocID="{6E041E43-EE6F-4A5A-AE3E-879FE3A8538A}" presName="sibTrans" presStyleLbl="sibTrans2D1" presStyleIdx="1" presStyleCnt="3" custScaleX="166790"/>
      <dgm:spPr/>
      <dgm:t>
        <a:bodyPr/>
        <a:lstStyle/>
        <a:p>
          <a:endParaRPr lang="en-US"/>
        </a:p>
      </dgm:t>
    </dgm:pt>
    <dgm:pt modelId="{75B7FC6F-97D7-4BD0-BACE-773A67659A4C}" type="pres">
      <dgm:prSet presAssocID="{6E041E43-EE6F-4A5A-AE3E-879FE3A853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E2945E1-B6A6-4C21-BD72-4E656328214F}" type="pres">
      <dgm:prSet presAssocID="{46A0B855-6258-45FF-904C-3512F1967626}" presName="node" presStyleLbl="node1" presStyleIdx="2" presStyleCnt="4" custLinFactX="-96636" custLinFactNeighborX="-100000" custLinFactNeighborY="5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641B2-BF78-40F7-ABAB-228853F3E361}" type="pres">
      <dgm:prSet presAssocID="{250B3DA3-6BE7-44FE-8395-E41112DF032B}" presName="sibTrans" presStyleLbl="sibTrans2D1" presStyleIdx="2" presStyleCnt="3" custScaleX="139445"/>
      <dgm:spPr/>
      <dgm:t>
        <a:bodyPr/>
        <a:lstStyle/>
        <a:p>
          <a:endParaRPr lang="en-US"/>
        </a:p>
      </dgm:t>
    </dgm:pt>
    <dgm:pt modelId="{A16D9590-0218-4371-875F-9D6742E69966}" type="pres">
      <dgm:prSet presAssocID="{250B3DA3-6BE7-44FE-8395-E41112DF032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8FEED86-E1F5-4398-AAD2-212A5E4F2D48}" type="pres">
      <dgm:prSet presAssocID="{4357AF48-885A-40E4-A70E-25D7FFC6D5F2}" presName="node" presStyleLbl="node1" presStyleIdx="3" presStyleCnt="4" custScaleX="80037" custScaleY="93322" custLinFactX="-100000" custLinFactNeighborX="-128136" custLinFactNeighborY="54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500CF-7F35-4733-9787-AB7C283E8BBF}" type="presOf" srcId="{6E041E43-EE6F-4A5A-AE3E-879FE3A8538A}" destId="{75B7FC6F-97D7-4BD0-BACE-773A67659A4C}" srcOrd="1" destOrd="0" presId="urn:microsoft.com/office/officeart/2005/8/layout/process1"/>
    <dgm:cxn modelId="{5557A1BE-4356-4D75-ACDD-942F7C16AFD4}" type="presOf" srcId="{250B3DA3-6BE7-44FE-8395-E41112DF032B}" destId="{60A641B2-BF78-40F7-ABAB-228853F3E361}" srcOrd="0" destOrd="0" presId="urn:microsoft.com/office/officeart/2005/8/layout/process1"/>
    <dgm:cxn modelId="{80A3FC1A-2459-4909-9BC3-8B08E7EED8E9}" type="presOf" srcId="{985FF05C-10F2-4566-8764-E4A4212ADCC2}" destId="{C14768C8-16E2-46AD-98E0-1DD56D883534}" srcOrd="0" destOrd="0" presId="urn:microsoft.com/office/officeart/2005/8/layout/process1"/>
    <dgm:cxn modelId="{5F9D75F9-C89D-4E9D-8E31-3857DF3F7CE5}" srcId="{985FF05C-10F2-4566-8764-E4A4212ADCC2}" destId="{B2FE8828-4048-4E2E-AFC8-CE2CBB0F135B}" srcOrd="0" destOrd="0" parTransId="{3042DF31-9731-46EF-AA44-E7CF40F6EAFC}" sibTransId="{C313F2B8-C188-40B4-BC71-C49E8112AE9C}"/>
    <dgm:cxn modelId="{B1F574FA-6CA0-41A9-835D-05DA3E382976}" srcId="{985FF05C-10F2-4566-8764-E4A4212ADCC2}" destId="{46A0B855-6258-45FF-904C-3512F1967626}" srcOrd="2" destOrd="0" parTransId="{D2F104F8-F9DC-4BD8-9B2D-8466CB8F8386}" sibTransId="{250B3DA3-6BE7-44FE-8395-E41112DF032B}"/>
    <dgm:cxn modelId="{DBF9DE09-9D69-4BC9-8120-0D9FF078C353}" type="presOf" srcId="{250B3DA3-6BE7-44FE-8395-E41112DF032B}" destId="{A16D9590-0218-4371-875F-9D6742E69966}" srcOrd="1" destOrd="0" presId="urn:microsoft.com/office/officeart/2005/8/layout/process1"/>
    <dgm:cxn modelId="{AF41E71E-2BB2-48D1-BEB7-AC04B670B89D}" type="presOf" srcId="{B2FE8828-4048-4E2E-AFC8-CE2CBB0F135B}" destId="{B4E0FDE1-8139-4638-9236-90416F75129A}" srcOrd="0" destOrd="0" presId="urn:microsoft.com/office/officeart/2005/8/layout/process1"/>
    <dgm:cxn modelId="{88F07883-E3E4-4DF0-AB45-518AEDF57FDD}" srcId="{985FF05C-10F2-4566-8764-E4A4212ADCC2}" destId="{4A4E8569-B1B9-4FB4-B949-8136DA892057}" srcOrd="1" destOrd="0" parTransId="{3411F944-A70A-420E-8164-C512822CE84B}" sibTransId="{6E041E43-EE6F-4A5A-AE3E-879FE3A8538A}"/>
    <dgm:cxn modelId="{9D92D2DA-158F-4FC9-AAD3-0054BCE74F7B}" type="presOf" srcId="{46A0B855-6258-45FF-904C-3512F1967626}" destId="{5E2945E1-B6A6-4C21-BD72-4E656328214F}" srcOrd="0" destOrd="0" presId="urn:microsoft.com/office/officeart/2005/8/layout/process1"/>
    <dgm:cxn modelId="{EA4F52CD-2533-4B34-8493-9BCA4AD7A0DA}" type="presOf" srcId="{C313F2B8-C188-40B4-BC71-C49E8112AE9C}" destId="{C4C553B7-8F3D-41F0-A082-F2CC4472AD78}" srcOrd="1" destOrd="0" presId="urn:microsoft.com/office/officeart/2005/8/layout/process1"/>
    <dgm:cxn modelId="{37E1BBFD-A400-415D-81EA-1A75BE838B14}" srcId="{985FF05C-10F2-4566-8764-E4A4212ADCC2}" destId="{4357AF48-885A-40E4-A70E-25D7FFC6D5F2}" srcOrd="3" destOrd="0" parTransId="{4F301AD5-6B07-4D7A-8C5C-FF7F79CD56B2}" sibTransId="{6F26843B-E22B-4245-AB6C-CB647D4FEF67}"/>
    <dgm:cxn modelId="{4A70F720-0CDE-4F41-BBC0-FB216728FBAF}" type="presOf" srcId="{4A4E8569-B1B9-4FB4-B949-8136DA892057}" destId="{49F8BE20-5706-40CC-BC8D-3C5ED38EA501}" srcOrd="0" destOrd="0" presId="urn:microsoft.com/office/officeart/2005/8/layout/process1"/>
    <dgm:cxn modelId="{4FBF6848-4BBE-4ACB-A52A-0F634EE17EBB}" type="presOf" srcId="{6E041E43-EE6F-4A5A-AE3E-879FE3A8538A}" destId="{A0BAC41E-1630-461D-A339-32EA1DAD6680}" srcOrd="0" destOrd="0" presId="urn:microsoft.com/office/officeart/2005/8/layout/process1"/>
    <dgm:cxn modelId="{8BD4A247-C997-4DCD-9216-13E912C3B0DA}" type="presOf" srcId="{C313F2B8-C188-40B4-BC71-C49E8112AE9C}" destId="{0C0226B6-C847-4B67-BCC0-A51A2F7244EC}" srcOrd="0" destOrd="0" presId="urn:microsoft.com/office/officeart/2005/8/layout/process1"/>
    <dgm:cxn modelId="{4B3E3546-7137-458E-AAB9-99B193FBEE26}" type="presOf" srcId="{4357AF48-885A-40E4-A70E-25D7FFC6D5F2}" destId="{E8FEED86-E1F5-4398-AAD2-212A5E4F2D48}" srcOrd="0" destOrd="0" presId="urn:microsoft.com/office/officeart/2005/8/layout/process1"/>
    <dgm:cxn modelId="{016680E9-0728-4100-A0F6-E311C8595044}" type="presParOf" srcId="{C14768C8-16E2-46AD-98E0-1DD56D883534}" destId="{B4E0FDE1-8139-4638-9236-90416F75129A}" srcOrd="0" destOrd="0" presId="urn:microsoft.com/office/officeart/2005/8/layout/process1"/>
    <dgm:cxn modelId="{67933E07-590C-499A-8B9E-0F281D8316E4}" type="presParOf" srcId="{C14768C8-16E2-46AD-98E0-1DD56D883534}" destId="{0C0226B6-C847-4B67-BCC0-A51A2F7244EC}" srcOrd="1" destOrd="0" presId="urn:microsoft.com/office/officeart/2005/8/layout/process1"/>
    <dgm:cxn modelId="{A6E37E99-789C-4C2E-9B7D-A8B73055D221}" type="presParOf" srcId="{0C0226B6-C847-4B67-BCC0-A51A2F7244EC}" destId="{C4C553B7-8F3D-41F0-A082-F2CC4472AD78}" srcOrd="0" destOrd="0" presId="urn:microsoft.com/office/officeart/2005/8/layout/process1"/>
    <dgm:cxn modelId="{313BB2AC-8621-41D9-903F-0AB2D011C9DB}" type="presParOf" srcId="{C14768C8-16E2-46AD-98E0-1DD56D883534}" destId="{49F8BE20-5706-40CC-BC8D-3C5ED38EA501}" srcOrd="2" destOrd="0" presId="urn:microsoft.com/office/officeart/2005/8/layout/process1"/>
    <dgm:cxn modelId="{04F644C1-D849-4689-B7D2-212A151A20D1}" type="presParOf" srcId="{C14768C8-16E2-46AD-98E0-1DD56D883534}" destId="{A0BAC41E-1630-461D-A339-32EA1DAD6680}" srcOrd="3" destOrd="0" presId="urn:microsoft.com/office/officeart/2005/8/layout/process1"/>
    <dgm:cxn modelId="{8F277D30-B2E4-4917-8833-CAA8B246C690}" type="presParOf" srcId="{A0BAC41E-1630-461D-A339-32EA1DAD6680}" destId="{75B7FC6F-97D7-4BD0-BACE-773A67659A4C}" srcOrd="0" destOrd="0" presId="urn:microsoft.com/office/officeart/2005/8/layout/process1"/>
    <dgm:cxn modelId="{9EC68478-5F69-43DD-B2E8-634B8354B094}" type="presParOf" srcId="{C14768C8-16E2-46AD-98E0-1DD56D883534}" destId="{5E2945E1-B6A6-4C21-BD72-4E656328214F}" srcOrd="4" destOrd="0" presId="urn:microsoft.com/office/officeart/2005/8/layout/process1"/>
    <dgm:cxn modelId="{6E7CB932-6CAF-4B40-B5AB-15B4C6664CF1}" type="presParOf" srcId="{C14768C8-16E2-46AD-98E0-1DD56D883534}" destId="{60A641B2-BF78-40F7-ABAB-228853F3E361}" srcOrd="5" destOrd="0" presId="urn:microsoft.com/office/officeart/2005/8/layout/process1"/>
    <dgm:cxn modelId="{9C59D17D-D744-46F6-9E32-C513DAD49B4A}" type="presParOf" srcId="{60A641B2-BF78-40F7-ABAB-228853F3E361}" destId="{A16D9590-0218-4371-875F-9D6742E69966}" srcOrd="0" destOrd="0" presId="urn:microsoft.com/office/officeart/2005/8/layout/process1"/>
    <dgm:cxn modelId="{3A737703-4B2C-4207-848E-2DBB149D9786}" type="presParOf" srcId="{C14768C8-16E2-46AD-98E0-1DD56D883534}" destId="{E8FEED86-E1F5-4398-AAD2-212A5E4F2D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FF05C-10F2-4566-8764-E4A4212AD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E8828-4048-4E2E-AFC8-CE2CBB0F135B}">
      <dgm:prSet phldrT="[Text]" custT="1"/>
      <dgm:spPr/>
      <dgm:t>
        <a:bodyPr/>
        <a:lstStyle/>
        <a:p>
          <a:pPr algn="ctr"/>
          <a:r>
            <a:rPr lang="ro-RO" sz="1600" dirty="0" smtClean="0"/>
            <a:t>1. Cerere de înregistrare a calificării</a:t>
          </a:r>
        </a:p>
        <a:p>
          <a:pPr algn="ctr"/>
          <a:r>
            <a:rPr lang="ro-RO" sz="1600" baseline="0" dirty="0" smtClean="0"/>
            <a:t>2. Copie supliment de diplomă aferent programului de studii</a:t>
          </a:r>
        </a:p>
        <a:p>
          <a:pPr algn="ctr"/>
          <a:r>
            <a:rPr lang="ro-RO" sz="1600" baseline="0" dirty="0" smtClean="0"/>
            <a:t>3. Actul care atestă autorizarea/acreditarea programului de studiu</a:t>
          </a:r>
        </a:p>
        <a:p>
          <a:pPr algn="ctr"/>
          <a:r>
            <a:rPr lang="ro-RO" sz="1600" baseline="0" dirty="0" smtClean="0"/>
            <a:t>5. Comunicarea a 3 ocupații relevante + cod COR aferent</a:t>
          </a:r>
          <a:endParaRPr lang="en-US" sz="1600" dirty="0"/>
        </a:p>
      </dgm:t>
    </dgm:pt>
    <dgm:pt modelId="{3042DF31-9731-46EF-AA44-E7CF40F6EAFC}" type="parTrans" cxnId="{5F9D75F9-C89D-4E9D-8E31-3857DF3F7CE5}">
      <dgm:prSet/>
      <dgm:spPr/>
      <dgm:t>
        <a:bodyPr/>
        <a:lstStyle/>
        <a:p>
          <a:endParaRPr lang="en-US"/>
        </a:p>
      </dgm:t>
    </dgm:pt>
    <dgm:pt modelId="{C313F2B8-C188-40B4-BC71-C49E8112AE9C}" type="sibTrans" cxnId="{5F9D75F9-C89D-4E9D-8E31-3857DF3F7CE5}">
      <dgm:prSet/>
      <dgm:spPr/>
      <dgm:t>
        <a:bodyPr/>
        <a:lstStyle/>
        <a:p>
          <a:endParaRPr lang="en-US" dirty="0"/>
        </a:p>
      </dgm:t>
    </dgm:pt>
    <dgm:pt modelId="{4A4E8569-B1B9-4FB4-B949-8136DA892057}">
      <dgm:prSet phldrT="[Text]" custT="1"/>
      <dgm:spPr/>
      <dgm:t>
        <a:bodyPr/>
        <a:lstStyle/>
        <a:p>
          <a:r>
            <a:rPr lang="ro-RO" sz="2000" dirty="0" smtClean="0"/>
            <a:t>Transmitere documente către ANC</a:t>
          </a:r>
          <a:endParaRPr lang="en-US" sz="2000" dirty="0"/>
        </a:p>
      </dgm:t>
    </dgm:pt>
    <dgm:pt modelId="{3411F944-A70A-420E-8164-C512822CE84B}" type="parTrans" cxnId="{88F07883-E3E4-4DF0-AB45-518AEDF57FDD}">
      <dgm:prSet/>
      <dgm:spPr/>
      <dgm:t>
        <a:bodyPr/>
        <a:lstStyle/>
        <a:p>
          <a:endParaRPr lang="en-US"/>
        </a:p>
      </dgm:t>
    </dgm:pt>
    <dgm:pt modelId="{6E041E43-EE6F-4A5A-AE3E-879FE3A8538A}" type="sibTrans" cxnId="{88F07883-E3E4-4DF0-AB45-518AEDF57FDD}">
      <dgm:prSet/>
      <dgm:spPr/>
      <dgm:t>
        <a:bodyPr/>
        <a:lstStyle/>
        <a:p>
          <a:endParaRPr lang="en-US"/>
        </a:p>
      </dgm:t>
    </dgm:pt>
    <dgm:pt modelId="{46A0B855-6258-45FF-904C-3512F1967626}">
      <dgm:prSet phldrT="[Text]" custT="1"/>
      <dgm:spPr/>
      <dgm:t>
        <a:bodyPr/>
        <a:lstStyle/>
        <a:p>
          <a:r>
            <a:rPr lang="ro-RO" sz="2000" dirty="0" smtClean="0"/>
            <a:t>Verificare</a:t>
          </a:r>
          <a:r>
            <a:rPr lang="ro-RO" sz="1300" dirty="0" smtClean="0"/>
            <a:t> </a:t>
          </a:r>
          <a:r>
            <a:rPr lang="ro-RO" sz="2000" dirty="0" smtClean="0"/>
            <a:t>documente</a:t>
          </a:r>
          <a:endParaRPr lang="en-US" sz="2000" dirty="0"/>
        </a:p>
      </dgm:t>
    </dgm:pt>
    <dgm:pt modelId="{D2F104F8-F9DC-4BD8-9B2D-8466CB8F8386}" type="parTrans" cxnId="{B1F574FA-6CA0-41A9-835D-05DA3E382976}">
      <dgm:prSet/>
      <dgm:spPr/>
      <dgm:t>
        <a:bodyPr/>
        <a:lstStyle/>
        <a:p>
          <a:endParaRPr lang="en-US"/>
        </a:p>
      </dgm:t>
    </dgm:pt>
    <dgm:pt modelId="{250B3DA3-6BE7-44FE-8395-E41112DF032B}" type="sibTrans" cxnId="{B1F574FA-6CA0-41A9-835D-05DA3E382976}">
      <dgm:prSet/>
      <dgm:spPr/>
      <dgm:t>
        <a:bodyPr/>
        <a:lstStyle/>
        <a:p>
          <a:endParaRPr lang="en-US"/>
        </a:p>
      </dgm:t>
    </dgm:pt>
    <dgm:pt modelId="{4357AF48-885A-40E4-A70E-25D7FFC6D5F2}">
      <dgm:prSet phldrT="[Text]" custT="1"/>
      <dgm:spPr/>
      <dgm:t>
        <a:bodyPr/>
        <a:lstStyle/>
        <a:p>
          <a:r>
            <a:rPr lang="ro-RO" sz="2000" b="0" dirty="0" smtClean="0"/>
            <a:t>Înștiințare înregistrare calificare/ Solicitare completare documente</a:t>
          </a:r>
        </a:p>
        <a:p>
          <a:r>
            <a:rPr lang="ro-RO" sz="1600" b="0" baseline="0" dirty="0" smtClean="0"/>
            <a:t> </a:t>
          </a:r>
          <a:endParaRPr lang="en-US" sz="1600" b="0" dirty="0"/>
        </a:p>
      </dgm:t>
    </dgm:pt>
    <dgm:pt modelId="{4F301AD5-6B07-4D7A-8C5C-FF7F79CD56B2}" type="parTrans" cxnId="{37E1BBFD-A400-415D-81EA-1A75BE838B14}">
      <dgm:prSet/>
      <dgm:spPr/>
      <dgm:t>
        <a:bodyPr/>
        <a:lstStyle/>
        <a:p>
          <a:endParaRPr lang="en-US"/>
        </a:p>
      </dgm:t>
    </dgm:pt>
    <dgm:pt modelId="{6F26843B-E22B-4245-AB6C-CB647D4FEF67}" type="sibTrans" cxnId="{37E1BBFD-A400-415D-81EA-1A75BE838B14}">
      <dgm:prSet custScaleX="158709"/>
      <dgm:spPr/>
      <dgm:t>
        <a:bodyPr/>
        <a:lstStyle/>
        <a:p>
          <a:endParaRPr lang="en-US"/>
        </a:p>
      </dgm:t>
    </dgm:pt>
    <dgm:pt modelId="{C14768C8-16E2-46AD-98E0-1DD56D883534}" type="pres">
      <dgm:prSet presAssocID="{985FF05C-10F2-4566-8764-E4A4212AD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E0FDE1-8139-4638-9236-90416F75129A}" type="pres">
      <dgm:prSet presAssocID="{B2FE8828-4048-4E2E-AFC8-CE2CBB0F135B}" presName="node" presStyleLbl="node1" presStyleIdx="0" presStyleCnt="4" custScaleX="158414" custScaleY="247260" custLinFactNeighborX="54447" custLinFactNeighborY="-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226B6-C847-4B67-BCC0-A51A2F7244EC}" type="pres">
      <dgm:prSet presAssocID="{C313F2B8-C188-40B4-BC71-C49E8112AE9C}" presName="sibTrans" presStyleLbl="sibTrans2D1" presStyleIdx="0" presStyleCnt="3" custAng="1360633" custScaleX="126281" custLinFactY="-14731" custLinFactNeighborX="-8870" custLinFactNeighborY="-100000"/>
      <dgm:spPr/>
      <dgm:t>
        <a:bodyPr/>
        <a:lstStyle/>
        <a:p>
          <a:endParaRPr lang="en-US"/>
        </a:p>
      </dgm:t>
    </dgm:pt>
    <dgm:pt modelId="{C4C553B7-8F3D-41F0-A082-F2CC4472AD78}" type="pres">
      <dgm:prSet presAssocID="{C313F2B8-C188-40B4-BC71-C49E8112AE9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9F8BE20-5706-40CC-BC8D-3C5ED38EA501}" type="pres">
      <dgm:prSet presAssocID="{4A4E8569-B1B9-4FB4-B949-8136DA892057}" presName="node" presStyleLbl="node1" presStyleIdx="1" presStyleCnt="4" custLinFactNeighborX="56556" custLinFactNeighborY="-73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AC41E-1630-461D-A339-32EA1DAD6680}" type="pres">
      <dgm:prSet presAssocID="{6E041E43-EE6F-4A5A-AE3E-879FE3A8538A}" presName="sibTrans" presStyleLbl="sibTrans2D1" presStyleIdx="1" presStyleCnt="3" custScaleX="166790"/>
      <dgm:spPr/>
      <dgm:t>
        <a:bodyPr/>
        <a:lstStyle/>
        <a:p>
          <a:endParaRPr lang="en-US"/>
        </a:p>
      </dgm:t>
    </dgm:pt>
    <dgm:pt modelId="{75B7FC6F-97D7-4BD0-BACE-773A67659A4C}" type="pres">
      <dgm:prSet presAssocID="{6E041E43-EE6F-4A5A-AE3E-879FE3A853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E2945E1-B6A6-4C21-BD72-4E656328214F}" type="pres">
      <dgm:prSet presAssocID="{46A0B855-6258-45FF-904C-3512F1967626}" presName="node" presStyleLbl="node1" presStyleIdx="2" presStyleCnt="4" custLinFactX="-96636" custLinFactNeighborX="-100000" custLinFactNeighborY="5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641B2-BF78-40F7-ABAB-228853F3E361}" type="pres">
      <dgm:prSet presAssocID="{250B3DA3-6BE7-44FE-8395-E41112DF032B}" presName="sibTrans" presStyleLbl="sibTrans2D1" presStyleIdx="2" presStyleCnt="3" custAng="297195" custScaleX="139445"/>
      <dgm:spPr/>
      <dgm:t>
        <a:bodyPr/>
        <a:lstStyle/>
        <a:p>
          <a:endParaRPr lang="en-US"/>
        </a:p>
      </dgm:t>
    </dgm:pt>
    <dgm:pt modelId="{A16D9590-0218-4371-875F-9D6742E69966}" type="pres">
      <dgm:prSet presAssocID="{250B3DA3-6BE7-44FE-8395-E41112DF032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8FEED86-E1F5-4398-AAD2-212A5E4F2D48}" type="pres">
      <dgm:prSet presAssocID="{4357AF48-885A-40E4-A70E-25D7FFC6D5F2}" presName="node" presStyleLbl="node1" presStyleIdx="3" presStyleCnt="4" custScaleX="103766" custScaleY="161987" custLinFactX="-100000" custLinFactNeighborX="-128136" custLinFactNeighborY="54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E7F0E-D16C-4479-896E-DC0D3217921B}" type="presOf" srcId="{6E041E43-EE6F-4A5A-AE3E-879FE3A8538A}" destId="{75B7FC6F-97D7-4BD0-BACE-773A67659A4C}" srcOrd="1" destOrd="0" presId="urn:microsoft.com/office/officeart/2005/8/layout/process1"/>
    <dgm:cxn modelId="{5F9D75F9-C89D-4E9D-8E31-3857DF3F7CE5}" srcId="{985FF05C-10F2-4566-8764-E4A4212ADCC2}" destId="{B2FE8828-4048-4E2E-AFC8-CE2CBB0F135B}" srcOrd="0" destOrd="0" parTransId="{3042DF31-9731-46EF-AA44-E7CF40F6EAFC}" sibTransId="{C313F2B8-C188-40B4-BC71-C49E8112AE9C}"/>
    <dgm:cxn modelId="{B1F574FA-6CA0-41A9-835D-05DA3E382976}" srcId="{985FF05C-10F2-4566-8764-E4A4212ADCC2}" destId="{46A0B855-6258-45FF-904C-3512F1967626}" srcOrd="2" destOrd="0" parTransId="{D2F104F8-F9DC-4BD8-9B2D-8466CB8F8386}" sibTransId="{250B3DA3-6BE7-44FE-8395-E41112DF032B}"/>
    <dgm:cxn modelId="{64D9ABCA-158C-4103-BEBD-1B020D88F78F}" type="presOf" srcId="{250B3DA3-6BE7-44FE-8395-E41112DF032B}" destId="{60A641B2-BF78-40F7-ABAB-228853F3E361}" srcOrd="0" destOrd="0" presId="urn:microsoft.com/office/officeart/2005/8/layout/process1"/>
    <dgm:cxn modelId="{88F07883-E3E4-4DF0-AB45-518AEDF57FDD}" srcId="{985FF05C-10F2-4566-8764-E4A4212ADCC2}" destId="{4A4E8569-B1B9-4FB4-B949-8136DA892057}" srcOrd="1" destOrd="0" parTransId="{3411F944-A70A-420E-8164-C512822CE84B}" sibTransId="{6E041E43-EE6F-4A5A-AE3E-879FE3A8538A}"/>
    <dgm:cxn modelId="{A057B116-3E0F-46F6-9A6D-93C9975DBB24}" type="presOf" srcId="{985FF05C-10F2-4566-8764-E4A4212ADCC2}" destId="{C14768C8-16E2-46AD-98E0-1DD56D883534}" srcOrd="0" destOrd="0" presId="urn:microsoft.com/office/officeart/2005/8/layout/process1"/>
    <dgm:cxn modelId="{3B121426-789B-4D8F-B041-382A0FC019E0}" type="presOf" srcId="{C313F2B8-C188-40B4-BC71-C49E8112AE9C}" destId="{C4C553B7-8F3D-41F0-A082-F2CC4472AD78}" srcOrd="1" destOrd="0" presId="urn:microsoft.com/office/officeart/2005/8/layout/process1"/>
    <dgm:cxn modelId="{89EBA989-1C2B-4ACE-8605-D25574AD8C28}" type="presOf" srcId="{B2FE8828-4048-4E2E-AFC8-CE2CBB0F135B}" destId="{B4E0FDE1-8139-4638-9236-90416F75129A}" srcOrd="0" destOrd="0" presId="urn:microsoft.com/office/officeart/2005/8/layout/process1"/>
    <dgm:cxn modelId="{88982F86-DBF2-41AD-A685-A70F006DB496}" type="presOf" srcId="{C313F2B8-C188-40B4-BC71-C49E8112AE9C}" destId="{0C0226B6-C847-4B67-BCC0-A51A2F7244EC}" srcOrd="0" destOrd="0" presId="urn:microsoft.com/office/officeart/2005/8/layout/process1"/>
    <dgm:cxn modelId="{007DDCE7-ECE9-4447-B841-4A00D751A093}" type="presOf" srcId="{250B3DA3-6BE7-44FE-8395-E41112DF032B}" destId="{A16D9590-0218-4371-875F-9D6742E69966}" srcOrd="1" destOrd="0" presId="urn:microsoft.com/office/officeart/2005/8/layout/process1"/>
    <dgm:cxn modelId="{8BF6D2C2-F24A-42CF-93DE-ACCCEEDE917C}" type="presOf" srcId="{46A0B855-6258-45FF-904C-3512F1967626}" destId="{5E2945E1-B6A6-4C21-BD72-4E656328214F}" srcOrd="0" destOrd="0" presId="urn:microsoft.com/office/officeart/2005/8/layout/process1"/>
    <dgm:cxn modelId="{37E1BBFD-A400-415D-81EA-1A75BE838B14}" srcId="{985FF05C-10F2-4566-8764-E4A4212ADCC2}" destId="{4357AF48-885A-40E4-A70E-25D7FFC6D5F2}" srcOrd="3" destOrd="0" parTransId="{4F301AD5-6B07-4D7A-8C5C-FF7F79CD56B2}" sibTransId="{6F26843B-E22B-4245-AB6C-CB647D4FEF67}"/>
    <dgm:cxn modelId="{950D7F39-BD54-4D63-9722-FA70E1217BE1}" type="presOf" srcId="{6E041E43-EE6F-4A5A-AE3E-879FE3A8538A}" destId="{A0BAC41E-1630-461D-A339-32EA1DAD6680}" srcOrd="0" destOrd="0" presId="urn:microsoft.com/office/officeart/2005/8/layout/process1"/>
    <dgm:cxn modelId="{B2E7FE90-B01A-4E29-BAC3-BFA7E164AF6B}" type="presOf" srcId="{4357AF48-885A-40E4-A70E-25D7FFC6D5F2}" destId="{E8FEED86-E1F5-4398-AAD2-212A5E4F2D48}" srcOrd="0" destOrd="0" presId="urn:microsoft.com/office/officeart/2005/8/layout/process1"/>
    <dgm:cxn modelId="{34E8F56A-BF0B-4912-A987-9809E1CC2303}" type="presOf" srcId="{4A4E8569-B1B9-4FB4-B949-8136DA892057}" destId="{49F8BE20-5706-40CC-BC8D-3C5ED38EA501}" srcOrd="0" destOrd="0" presId="urn:microsoft.com/office/officeart/2005/8/layout/process1"/>
    <dgm:cxn modelId="{49115D76-D5EC-4C85-AFB4-8D42B52D981D}" type="presParOf" srcId="{C14768C8-16E2-46AD-98E0-1DD56D883534}" destId="{B4E0FDE1-8139-4638-9236-90416F75129A}" srcOrd="0" destOrd="0" presId="urn:microsoft.com/office/officeart/2005/8/layout/process1"/>
    <dgm:cxn modelId="{9285ABCC-9819-4594-987A-A377C0619660}" type="presParOf" srcId="{C14768C8-16E2-46AD-98E0-1DD56D883534}" destId="{0C0226B6-C847-4B67-BCC0-A51A2F7244EC}" srcOrd="1" destOrd="0" presId="urn:microsoft.com/office/officeart/2005/8/layout/process1"/>
    <dgm:cxn modelId="{2ADE38FE-E103-49D3-A522-B258FF036BB7}" type="presParOf" srcId="{0C0226B6-C847-4B67-BCC0-A51A2F7244EC}" destId="{C4C553B7-8F3D-41F0-A082-F2CC4472AD78}" srcOrd="0" destOrd="0" presId="urn:microsoft.com/office/officeart/2005/8/layout/process1"/>
    <dgm:cxn modelId="{1C02B21D-11DB-4E97-9CDF-BC616DB049C7}" type="presParOf" srcId="{C14768C8-16E2-46AD-98E0-1DD56D883534}" destId="{49F8BE20-5706-40CC-BC8D-3C5ED38EA501}" srcOrd="2" destOrd="0" presId="urn:microsoft.com/office/officeart/2005/8/layout/process1"/>
    <dgm:cxn modelId="{22AD5920-0A2C-4D10-A225-559103D73FA4}" type="presParOf" srcId="{C14768C8-16E2-46AD-98E0-1DD56D883534}" destId="{A0BAC41E-1630-461D-A339-32EA1DAD6680}" srcOrd="3" destOrd="0" presId="urn:microsoft.com/office/officeart/2005/8/layout/process1"/>
    <dgm:cxn modelId="{2D810A0F-B824-41EA-ACF8-5437495329EF}" type="presParOf" srcId="{A0BAC41E-1630-461D-A339-32EA1DAD6680}" destId="{75B7FC6F-97D7-4BD0-BACE-773A67659A4C}" srcOrd="0" destOrd="0" presId="urn:microsoft.com/office/officeart/2005/8/layout/process1"/>
    <dgm:cxn modelId="{4328FEFD-4979-4225-A7BC-822BE70B18B9}" type="presParOf" srcId="{C14768C8-16E2-46AD-98E0-1DD56D883534}" destId="{5E2945E1-B6A6-4C21-BD72-4E656328214F}" srcOrd="4" destOrd="0" presId="urn:microsoft.com/office/officeart/2005/8/layout/process1"/>
    <dgm:cxn modelId="{779235A1-140E-4190-A01C-31D332590BC9}" type="presParOf" srcId="{C14768C8-16E2-46AD-98E0-1DD56D883534}" destId="{60A641B2-BF78-40F7-ABAB-228853F3E361}" srcOrd="5" destOrd="0" presId="urn:microsoft.com/office/officeart/2005/8/layout/process1"/>
    <dgm:cxn modelId="{3D49FF73-F872-4FEE-9D71-D786B17D10CC}" type="presParOf" srcId="{60A641B2-BF78-40F7-ABAB-228853F3E361}" destId="{A16D9590-0218-4371-875F-9D6742E69966}" srcOrd="0" destOrd="0" presId="urn:microsoft.com/office/officeart/2005/8/layout/process1"/>
    <dgm:cxn modelId="{245B2396-16FC-4047-A017-147A9E467A01}" type="presParOf" srcId="{C14768C8-16E2-46AD-98E0-1DD56D883534}" destId="{E8FEED86-E1F5-4398-AAD2-212A5E4F2D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E4BA7-F5CF-48FE-90C1-2A7EEF2919F5}" type="doc">
      <dgm:prSet loTypeId="urn:microsoft.com/office/officeart/2005/8/layout/matrix3" loCatId="matrix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04EA598-0DEF-4F38-92E2-33C18471DFCA}">
      <dgm:prSet phldrT="[Text]"/>
      <dgm:spPr/>
      <dgm:t>
        <a:bodyPr/>
        <a:lstStyle/>
        <a:p>
          <a:r>
            <a:rPr lang="ro-RO" dirty="0" smtClean="0"/>
            <a:t>Denumire universitate</a:t>
          </a:r>
          <a:endParaRPr lang="en-US" dirty="0"/>
        </a:p>
      </dgm:t>
    </dgm:pt>
    <dgm:pt modelId="{608BF420-9C46-4A49-A80D-0BB90D173A92}" type="parTrans" cxnId="{C783BE88-5892-420F-8F7C-3A56EF682602}">
      <dgm:prSet/>
      <dgm:spPr/>
      <dgm:t>
        <a:bodyPr/>
        <a:lstStyle/>
        <a:p>
          <a:endParaRPr lang="en-US"/>
        </a:p>
      </dgm:t>
    </dgm:pt>
    <dgm:pt modelId="{72ACE07E-B105-453F-8B59-5898B772DA73}" type="sibTrans" cxnId="{C783BE88-5892-420F-8F7C-3A56EF682602}">
      <dgm:prSet/>
      <dgm:spPr/>
      <dgm:t>
        <a:bodyPr/>
        <a:lstStyle/>
        <a:p>
          <a:endParaRPr lang="en-US"/>
        </a:p>
      </dgm:t>
    </dgm:pt>
    <dgm:pt modelId="{8FC6B60C-86EB-4E69-8504-3169066241F2}">
      <dgm:prSet phldrT="[Text]"/>
      <dgm:spPr/>
      <dgm:t>
        <a:bodyPr/>
        <a:lstStyle/>
        <a:p>
          <a:r>
            <a:rPr lang="ro-RO" dirty="0" smtClean="0"/>
            <a:t>Denumire facultate</a:t>
          </a:r>
          <a:endParaRPr lang="en-US" dirty="0"/>
        </a:p>
      </dgm:t>
    </dgm:pt>
    <dgm:pt modelId="{7A49DEAF-1968-4E7D-AE48-194E6327F83F}" type="parTrans" cxnId="{2729D393-B87E-4987-9D11-773A86C75062}">
      <dgm:prSet/>
      <dgm:spPr/>
      <dgm:t>
        <a:bodyPr/>
        <a:lstStyle/>
        <a:p>
          <a:endParaRPr lang="en-US"/>
        </a:p>
      </dgm:t>
    </dgm:pt>
    <dgm:pt modelId="{F3ADDCC1-C4FD-4631-88A5-571D20CA9560}" type="sibTrans" cxnId="{2729D393-B87E-4987-9D11-773A86C75062}">
      <dgm:prSet/>
      <dgm:spPr/>
      <dgm:t>
        <a:bodyPr/>
        <a:lstStyle/>
        <a:p>
          <a:endParaRPr lang="en-US"/>
        </a:p>
      </dgm:t>
    </dgm:pt>
    <dgm:pt modelId="{0AD898D5-5CE6-481F-A281-8888CD14BE4E}">
      <dgm:prSet phldrT="[Text]"/>
      <dgm:spPr/>
      <dgm:t>
        <a:bodyPr/>
        <a:lstStyle/>
        <a:p>
          <a:r>
            <a:rPr lang="ro-RO" dirty="0" smtClean="0"/>
            <a:t>Program de studiu</a:t>
          </a:r>
          <a:endParaRPr lang="en-US" dirty="0"/>
        </a:p>
      </dgm:t>
    </dgm:pt>
    <dgm:pt modelId="{172C4162-57F3-4069-BC2A-E72E88CB6885}" type="parTrans" cxnId="{86ECBF38-1107-4B91-B8B8-DA9D1EEB4EE1}">
      <dgm:prSet/>
      <dgm:spPr/>
      <dgm:t>
        <a:bodyPr/>
        <a:lstStyle/>
        <a:p>
          <a:endParaRPr lang="en-US"/>
        </a:p>
      </dgm:t>
    </dgm:pt>
    <dgm:pt modelId="{D58675B8-7DED-4360-8494-1E21057426C3}" type="sibTrans" cxnId="{86ECBF38-1107-4B91-B8B8-DA9D1EEB4EE1}">
      <dgm:prSet/>
      <dgm:spPr/>
      <dgm:t>
        <a:bodyPr/>
        <a:lstStyle/>
        <a:p>
          <a:endParaRPr lang="en-US"/>
        </a:p>
      </dgm:t>
    </dgm:pt>
    <dgm:pt modelId="{4E3304C9-6558-44D6-A946-426830275BEC}">
      <dgm:prSet phldrT="[Text]"/>
      <dgm:spPr/>
      <dgm:t>
        <a:bodyPr/>
        <a:lstStyle/>
        <a:p>
          <a:r>
            <a:rPr lang="ro-RO" dirty="0" smtClean="0"/>
            <a:t>Supliment de diplomă</a:t>
          </a:r>
          <a:endParaRPr lang="en-US" dirty="0"/>
        </a:p>
      </dgm:t>
    </dgm:pt>
    <dgm:pt modelId="{F6D96206-D630-4DA7-A2FD-2DDFCE1D657F}" type="parTrans" cxnId="{0412F782-3CA8-4A13-ACE7-90E9D12E1344}">
      <dgm:prSet/>
      <dgm:spPr/>
      <dgm:t>
        <a:bodyPr/>
        <a:lstStyle/>
        <a:p>
          <a:endParaRPr lang="en-US"/>
        </a:p>
      </dgm:t>
    </dgm:pt>
    <dgm:pt modelId="{A5E459FB-092C-48C2-A657-2949B69E9819}" type="sibTrans" cxnId="{0412F782-3CA8-4A13-ACE7-90E9D12E1344}">
      <dgm:prSet/>
      <dgm:spPr/>
      <dgm:t>
        <a:bodyPr/>
        <a:lstStyle/>
        <a:p>
          <a:endParaRPr lang="en-US"/>
        </a:p>
      </dgm:t>
    </dgm:pt>
    <dgm:pt modelId="{6663670C-A5C6-4FF3-A38A-7423733436D7}" type="pres">
      <dgm:prSet presAssocID="{567E4BA7-F5CF-48FE-90C1-2A7EEF2919F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529AD-44AF-43C1-B4F4-4970C854F2FF}" type="pres">
      <dgm:prSet presAssocID="{567E4BA7-F5CF-48FE-90C1-2A7EEF2919F5}" presName="diamond" presStyleLbl="bgShp" presStyleIdx="0" presStyleCnt="1"/>
      <dgm:spPr/>
    </dgm:pt>
    <dgm:pt modelId="{8AFC8258-0288-4A15-9448-6C0E493C33DD}" type="pres">
      <dgm:prSet presAssocID="{567E4BA7-F5CF-48FE-90C1-2A7EEF2919F5}" presName="quad1" presStyleLbl="node1" presStyleIdx="0" presStyleCnt="4" custLinFactNeighborX="-31661" custLinFactNeighborY="-2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7D50-8F57-47C3-9E33-ABA77E9C4D29}" type="pres">
      <dgm:prSet presAssocID="{567E4BA7-F5CF-48FE-90C1-2A7EEF2919F5}" presName="quad2" presStyleLbl="node1" presStyleIdx="1" presStyleCnt="4" custLinFactNeighborX="30395" custLinFactNeighborY="-2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8A372-7DCA-4171-B64A-26DD5A825C22}" type="pres">
      <dgm:prSet presAssocID="{567E4BA7-F5CF-48FE-90C1-2A7EEF2919F5}" presName="quad3" presStyleLbl="node1" presStyleIdx="2" presStyleCnt="4" custLinFactNeighborX="-35460" custLinFactNeighborY="24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DB512-2F8D-4CDB-82D1-D034873137CB}" type="pres">
      <dgm:prSet presAssocID="{567E4BA7-F5CF-48FE-90C1-2A7EEF2919F5}" presName="quad4" presStyleLbl="node1" presStyleIdx="3" presStyleCnt="4" custLinFactNeighborX="32294" custLinFactNeighborY="24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94356C-2A09-46D6-A0BA-F923987B34A2}" type="presOf" srcId="{8FC6B60C-86EB-4E69-8504-3169066241F2}" destId="{33127D50-8F57-47C3-9E33-ABA77E9C4D29}" srcOrd="0" destOrd="0" presId="urn:microsoft.com/office/officeart/2005/8/layout/matrix3"/>
    <dgm:cxn modelId="{C783BE88-5892-420F-8F7C-3A56EF682602}" srcId="{567E4BA7-F5CF-48FE-90C1-2A7EEF2919F5}" destId="{F04EA598-0DEF-4F38-92E2-33C18471DFCA}" srcOrd="0" destOrd="0" parTransId="{608BF420-9C46-4A49-A80D-0BB90D173A92}" sibTransId="{72ACE07E-B105-453F-8B59-5898B772DA73}"/>
    <dgm:cxn modelId="{DC709397-4F56-497D-90A8-BBB4D8D559EC}" type="presOf" srcId="{F04EA598-0DEF-4F38-92E2-33C18471DFCA}" destId="{8AFC8258-0288-4A15-9448-6C0E493C33DD}" srcOrd="0" destOrd="0" presId="urn:microsoft.com/office/officeart/2005/8/layout/matrix3"/>
    <dgm:cxn modelId="{0412F782-3CA8-4A13-ACE7-90E9D12E1344}" srcId="{567E4BA7-F5CF-48FE-90C1-2A7EEF2919F5}" destId="{4E3304C9-6558-44D6-A946-426830275BEC}" srcOrd="3" destOrd="0" parTransId="{F6D96206-D630-4DA7-A2FD-2DDFCE1D657F}" sibTransId="{A5E459FB-092C-48C2-A657-2949B69E9819}"/>
    <dgm:cxn modelId="{0EE196F5-037B-45FB-873F-FEAF508A1C5A}" type="presOf" srcId="{567E4BA7-F5CF-48FE-90C1-2A7EEF2919F5}" destId="{6663670C-A5C6-4FF3-A38A-7423733436D7}" srcOrd="0" destOrd="0" presId="urn:microsoft.com/office/officeart/2005/8/layout/matrix3"/>
    <dgm:cxn modelId="{C2FF7BE7-FE3A-48AE-ACA2-03B9BE97A199}" type="presOf" srcId="{0AD898D5-5CE6-481F-A281-8888CD14BE4E}" destId="{55B8A372-7DCA-4171-B64A-26DD5A825C22}" srcOrd="0" destOrd="0" presId="urn:microsoft.com/office/officeart/2005/8/layout/matrix3"/>
    <dgm:cxn modelId="{9E8856B6-49E2-40AC-9983-B35FD869ED57}" type="presOf" srcId="{4E3304C9-6558-44D6-A946-426830275BEC}" destId="{725DB512-2F8D-4CDB-82D1-D034873137CB}" srcOrd="0" destOrd="0" presId="urn:microsoft.com/office/officeart/2005/8/layout/matrix3"/>
    <dgm:cxn modelId="{86ECBF38-1107-4B91-B8B8-DA9D1EEB4EE1}" srcId="{567E4BA7-F5CF-48FE-90C1-2A7EEF2919F5}" destId="{0AD898D5-5CE6-481F-A281-8888CD14BE4E}" srcOrd="2" destOrd="0" parTransId="{172C4162-57F3-4069-BC2A-E72E88CB6885}" sibTransId="{D58675B8-7DED-4360-8494-1E21057426C3}"/>
    <dgm:cxn modelId="{2729D393-B87E-4987-9D11-773A86C75062}" srcId="{567E4BA7-F5CF-48FE-90C1-2A7EEF2919F5}" destId="{8FC6B60C-86EB-4E69-8504-3169066241F2}" srcOrd="1" destOrd="0" parTransId="{7A49DEAF-1968-4E7D-AE48-194E6327F83F}" sibTransId="{F3ADDCC1-C4FD-4631-88A5-571D20CA9560}"/>
    <dgm:cxn modelId="{B29616C9-3BC7-4DED-97EE-D570FC5C1625}" type="presParOf" srcId="{6663670C-A5C6-4FF3-A38A-7423733436D7}" destId="{1BB529AD-44AF-43C1-B4F4-4970C854F2FF}" srcOrd="0" destOrd="0" presId="urn:microsoft.com/office/officeart/2005/8/layout/matrix3"/>
    <dgm:cxn modelId="{2D6ACA87-CB05-4037-AF13-89AE4236E9EF}" type="presParOf" srcId="{6663670C-A5C6-4FF3-A38A-7423733436D7}" destId="{8AFC8258-0288-4A15-9448-6C0E493C33DD}" srcOrd="1" destOrd="0" presId="urn:microsoft.com/office/officeart/2005/8/layout/matrix3"/>
    <dgm:cxn modelId="{BD1AA29E-3BD1-4279-A47F-E02EEFBBFE61}" type="presParOf" srcId="{6663670C-A5C6-4FF3-A38A-7423733436D7}" destId="{33127D50-8F57-47C3-9E33-ABA77E9C4D29}" srcOrd="2" destOrd="0" presId="urn:microsoft.com/office/officeart/2005/8/layout/matrix3"/>
    <dgm:cxn modelId="{05268AD8-5D59-400A-8E8C-D0995401B5DC}" type="presParOf" srcId="{6663670C-A5C6-4FF3-A38A-7423733436D7}" destId="{55B8A372-7DCA-4171-B64A-26DD5A825C22}" srcOrd="3" destOrd="0" presId="urn:microsoft.com/office/officeart/2005/8/layout/matrix3"/>
    <dgm:cxn modelId="{A887A196-BB9E-436C-86A8-199E1C4C323A}" type="presParOf" srcId="{6663670C-A5C6-4FF3-A38A-7423733436D7}" destId="{725DB512-2F8D-4CDB-82D1-D034873137C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B5F2CA-08BE-4B0F-B790-DC2B7F80F6A5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8782D4C-E04D-4095-8DDC-46243A2991BE}">
      <dgm:prSet phldrT="[Text]"/>
      <dgm:spPr/>
      <dgm:t>
        <a:bodyPr/>
        <a:lstStyle/>
        <a:p>
          <a:r>
            <a:rPr lang="ro-RO" dirty="0" smtClean="0"/>
            <a:t>Universități</a:t>
          </a:r>
          <a:endParaRPr lang="en-US" dirty="0"/>
        </a:p>
      </dgm:t>
    </dgm:pt>
    <dgm:pt modelId="{1367F2D9-ACAF-4846-8840-4D1447ACF790}" type="parTrans" cxnId="{8EEEC402-A734-4391-BCAD-878EBA8C2A6C}">
      <dgm:prSet/>
      <dgm:spPr/>
      <dgm:t>
        <a:bodyPr/>
        <a:lstStyle/>
        <a:p>
          <a:endParaRPr lang="en-US"/>
        </a:p>
      </dgm:t>
    </dgm:pt>
    <dgm:pt modelId="{F66A5617-CA04-4C63-B590-F4C5D4EFDC77}" type="sibTrans" cxnId="{8EEEC402-A734-4391-BCAD-878EBA8C2A6C}">
      <dgm:prSet/>
      <dgm:spPr/>
      <dgm:t>
        <a:bodyPr/>
        <a:lstStyle/>
        <a:p>
          <a:endParaRPr lang="en-US"/>
        </a:p>
      </dgm:t>
    </dgm:pt>
    <dgm:pt modelId="{4E7064E3-DDA2-4F9A-964A-3E5A6A2F4FDE}">
      <dgm:prSet phldrT="[Text]"/>
      <dgm:spPr/>
      <dgm:t>
        <a:bodyPr/>
        <a:lstStyle/>
        <a:p>
          <a:r>
            <a:rPr lang="ro-RO" dirty="0" smtClean="0"/>
            <a:t>Denumire   facultate</a:t>
          </a:r>
          <a:endParaRPr lang="en-US" dirty="0"/>
        </a:p>
      </dgm:t>
    </dgm:pt>
    <dgm:pt modelId="{F81137A8-8E7A-4F02-8B1E-6454C29FE8F3}" type="parTrans" cxnId="{7715FEFD-AC6B-4085-8CB0-260116932035}">
      <dgm:prSet/>
      <dgm:spPr/>
      <dgm:t>
        <a:bodyPr/>
        <a:lstStyle/>
        <a:p>
          <a:endParaRPr lang="en-US"/>
        </a:p>
      </dgm:t>
    </dgm:pt>
    <dgm:pt modelId="{4A0606B3-E4E0-4B52-8F12-264282CA3AB9}" type="sibTrans" cxnId="{7715FEFD-AC6B-4085-8CB0-260116932035}">
      <dgm:prSet/>
      <dgm:spPr/>
      <dgm:t>
        <a:bodyPr/>
        <a:lstStyle/>
        <a:p>
          <a:endParaRPr lang="en-US"/>
        </a:p>
      </dgm:t>
    </dgm:pt>
    <dgm:pt modelId="{1EE94C02-01F9-4EEB-BF58-6D58AA013B44}">
      <dgm:prSet phldrT="[Text]"/>
      <dgm:spPr/>
      <dgm:t>
        <a:bodyPr/>
        <a:lstStyle/>
        <a:p>
          <a:r>
            <a:rPr lang="ro-RO" smtClean="0"/>
            <a:t>Program de     </a:t>
          </a:r>
          <a:r>
            <a:rPr lang="ro-RO" dirty="0" smtClean="0"/>
            <a:t>studiu</a:t>
          </a:r>
          <a:endParaRPr lang="en-US" dirty="0"/>
        </a:p>
      </dgm:t>
    </dgm:pt>
    <dgm:pt modelId="{FAC89393-BBC6-45A6-97FE-66FBC72E76D9}" type="parTrans" cxnId="{704DF3A4-9679-4517-91FE-9FA0C29A42A3}">
      <dgm:prSet/>
      <dgm:spPr/>
      <dgm:t>
        <a:bodyPr/>
        <a:lstStyle/>
        <a:p>
          <a:endParaRPr lang="en-US"/>
        </a:p>
      </dgm:t>
    </dgm:pt>
    <dgm:pt modelId="{58DCED77-9196-48B9-8DB9-30398F56C808}" type="sibTrans" cxnId="{704DF3A4-9679-4517-91FE-9FA0C29A42A3}">
      <dgm:prSet/>
      <dgm:spPr/>
      <dgm:t>
        <a:bodyPr/>
        <a:lstStyle/>
        <a:p>
          <a:endParaRPr lang="en-US"/>
        </a:p>
      </dgm:t>
    </dgm:pt>
    <dgm:pt modelId="{D2DB81FD-27CC-4BAD-AD3F-86B0BFB3BA85}">
      <dgm:prSet phldrT="[Text]"/>
      <dgm:spPr/>
      <dgm:t>
        <a:bodyPr/>
        <a:lstStyle/>
        <a:p>
          <a:r>
            <a:rPr lang="ro-RO" dirty="0" smtClean="0"/>
            <a:t>Denumire   calificare</a:t>
          </a:r>
          <a:endParaRPr lang="en-US" dirty="0"/>
        </a:p>
      </dgm:t>
    </dgm:pt>
    <dgm:pt modelId="{9E00A6B3-875E-4437-9BE4-17D7D57FDFC9}" type="parTrans" cxnId="{3EB5F590-33AD-49AF-9BEC-A6E3824FCA1C}">
      <dgm:prSet/>
      <dgm:spPr/>
      <dgm:t>
        <a:bodyPr/>
        <a:lstStyle/>
        <a:p>
          <a:endParaRPr lang="en-US"/>
        </a:p>
      </dgm:t>
    </dgm:pt>
    <dgm:pt modelId="{F538212E-734C-46AF-BEBF-9DDADF71CA02}" type="sibTrans" cxnId="{3EB5F590-33AD-49AF-9BEC-A6E3824FCA1C}">
      <dgm:prSet/>
      <dgm:spPr/>
      <dgm:t>
        <a:bodyPr/>
        <a:lstStyle/>
        <a:p>
          <a:endParaRPr lang="en-US"/>
        </a:p>
      </dgm:t>
    </dgm:pt>
    <dgm:pt modelId="{ED93D14F-7087-4D97-A4B6-8CFC625A8934}">
      <dgm:prSet phldrT="[Text]"/>
      <dgm:spPr/>
      <dgm:t>
        <a:bodyPr/>
        <a:lstStyle/>
        <a:p>
          <a:r>
            <a:rPr lang="ro-RO" dirty="0" smtClean="0"/>
            <a:t>Nivel                 CNC</a:t>
          </a:r>
          <a:endParaRPr lang="en-US" dirty="0"/>
        </a:p>
      </dgm:t>
    </dgm:pt>
    <dgm:pt modelId="{8B335D1C-F77F-4FEA-AA3F-A61160A9E9D3}" type="parTrans" cxnId="{4CB55862-B866-4148-B03E-727F48B8D518}">
      <dgm:prSet/>
      <dgm:spPr/>
      <dgm:t>
        <a:bodyPr/>
        <a:lstStyle/>
        <a:p>
          <a:endParaRPr lang="en-US"/>
        </a:p>
      </dgm:t>
    </dgm:pt>
    <dgm:pt modelId="{778B0561-137E-4F8A-B8DB-1253779F72E5}" type="sibTrans" cxnId="{4CB55862-B866-4148-B03E-727F48B8D518}">
      <dgm:prSet/>
      <dgm:spPr/>
      <dgm:t>
        <a:bodyPr/>
        <a:lstStyle/>
        <a:p>
          <a:endParaRPr lang="en-US"/>
        </a:p>
      </dgm:t>
    </dgm:pt>
    <dgm:pt modelId="{0DEA9D75-EA13-4FBC-818C-0691E43A039C}" type="pres">
      <dgm:prSet presAssocID="{9DB5F2CA-08BE-4B0F-B790-DC2B7F80F6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300E9D-599F-417C-AAC9-72FC936D8D1F}" type="pres">
      <dgm:prSet presAssocID="{9DB5F2CA-08BE-4B0F-B790-DC2B7F80F6A5}" presName="matrix" presStyleCnt="0"/>
      <dgm:spPr/>
    </dgm:pt>
    <dgm:pt modelId="{2DA0DD94-14BE-4FA9-854C-C195FA6426D2}" type="pres">
      <dgm:prSet presAssocID="{9DB5F2CA-08BE-4B0F-B790-DC2B7F80F6A5}" presName="tile1" presStyleLbl="node1" presStyleIdx="0" presStyleCnt="4"/>
      <dgm:spPr/>
      <dgm:t>
        <a:bodyPr/>
        <a:lstStyle/>
        <a:p>
          <a:endParaRPr lang="en-US"/>
        </a:p>
      </dgm:t>
    </dgm:pt>
    <dgm:pt modelId="{7604B90F-8778-405E-9671-5F43CAC39DAD}" type="pres">
      <dgm:prSet presAssocID="{9DB5F2CA-08BE-4B0F-B790-DC2B7F80F6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8B516-7C9B-407C-9E80-FA8EBB266F8B}" type="pres">
      <dgm:prSet presAssocID="{9DB5F2CA-08BE-4B0F-B790-DC2B7F80F6A5}" presName="tile2" presStyleLbl="node1" presStyleIdx="1" presStyleCnt="4"/>
      <dgm:spPr/>
      <dgm:t>
        <a:bodyPr/>
        <a:lstStyle/>
        <a:p>
          <a:endParaRPr lang="en-US"/>
        </a:p>
      </dgm:t>
    </dgm:pt>
    <dgm:pt modelId="{FB56DE27-10ED-4BF2-8038-0668E6257745}" type="pres">
      <dgm:prSet presAssocID="{9DB5F2CA-08BE-4B0F-B790-DC2B7F80F6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9A735-A7C8-4FC4-9F68-343AA515A40E}" type="pres">
      <dgm:prSet presAssocID="{9DB5F2CA-08BE-4B0F-B790-DC2B7F80F6A5}" presName="tile3" presStyleLbl="node1" presStyleIdx="2" presStyleCnt="4"/>
      <dgm:spPr/>
      <dgm:t>
        <a:bodyPr/>
        <a:lstStyle/>
        <a:p>
          <a:endParaRPr lang="en-US"/>
        </a:p>
      </dgm:t>
    </dgm:pt>
    <dgm:pt modelId="{65EF7968-5572-421D-809B-A03948DC4E2C}" type="pres">
      <dgm:prSet presAssocID="{9DB5F2CA-08BE-4B0F-B790-DC2B7F80F6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2BC11-1776-4A29-826D-859FEDCF6F9F}" type="pres">
      <dgm:prSet presAssocID="{9DB5F2CA-08BE-4B0F-B790-DC2B7F80F6A5}" presName="tile4" presStyleLbl="node1" presStyleIdx="3" presStyleCnt="4"/>
      <dgm:spPr/>
      <dgm:t>
        <a:bodyPr/>
        <a:lstStyle/>
        <a:p>
          <a:endParaRPr lang="en-US"/>
        </a:p>
      </dgm:t>
    </dgm:pt>
    <dgm:pt modelId="{244DA389-A739-4F39-BA21-31E4F32CF075}" type="pres">
      <dgm:prSet presAssocID="{9DB5F2CA-08BE-4B0F-B790-DC2B7F80F6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B9775-0E74-4B8C-980B-6E558C2F975C}" type="pres">
      <dgm:prSet presAssocID="{9DB5F2CA-08BE-4B0F-B790-DC2B7F80F6A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1DA3FCE-F731-497C-A29E-39EA1AB9480C}" type="presOf" srcId="{ED93D14F-7087-4D97-A4B6-8CFC625A8934}" destId="{244DA389-A739-4F39-BA21-31E4F32CF075}" srcOrd="1" destOrd="0" presId="urn:microsoft.com/office/officeart/2005/8/layout/matrix1"/>
    <dgm:cxn modelId="{BB63A96D-647B-4D02-BB55-F00E21B69501}" type="presOf" srcId="{9DB5F2CA-08BE-4B0F-B790-DC2B7F80F6A5}" destId="{0DEA9D75-EA13-4FBC-818C-0691E43A039C}" srcOrd="0" destOrd="0" presId="urn:microsoft.com/office/officeart/2005/8/layout/matrix1"/>
    <dgm:cxn modelId="{D3475955-0C6E-4B70-AF04-7EC33A343472}" type="presOf" srcId="{D2DB81FD-27CC-4BAD-AD3F-86B0BFB3BA85}" destId="{65EF7968-5572-421D-809B-A03948DC4E2C}" srcOrd="1" destOrd="0" presId="urn:microsoft.com/office/officeart/2005/8/layout/matrix1"/>
    <dgm:cxn modelId="{A12BBA4E-6C6E-48C2-B2FF-9CF0DEAB6988}" type="presOf" srcId="{4E7064E3-DDA2-4F9A-964A-3E5A6A2F4FDE}" destId="{7604B90F-8778-405E-9671-5F43CAC39DAD}" srcOrd="1" destOrd="0" presId="urn:microsoft.com/office/officeart/2005/8/layout/matrix1"/>
    <dgm:cxn modelId="{3EB5F590-33AD-49AF-9BEC-A6E3824FCA1C}" srcId="{D8782D4C-E04D-4095-8DDC-46243A2991BE}" destId="{D2DB81FD-27CC-4BAD-AD3F-86B0BFB3BA85}" srcOrd="2" destOrd="0" parTransId="{9E00A6B3-875E-4437-9BE4-17D7D57FDFC9}" sibTransId="{F538212E-734C-46AF-BEBF-9DDADF71CA02}"/>
    <dgm:cxn modelId="{F7E5328C-59E1-4E2C-AD42-C82F922C0E70}" type="presOf" srcId="{ED93D14F-7087-4D97-A4B6-8CFC625A8934}" destId="{37F2BC11-1776-4A29-826D-859FEDCF6F9F}" srcOrd="0" destOrd="0" presId="urn:microsoft.com/office/officeart/2005/8/layout/matrix1"/>
    <dgm:cxn modelId="{E9A32FD0-75AE-4424-A374-31643475583E}" type="presOf" srcId="{4E7064E3-DDA2-4F9A-964A-3E5A6A2F4FDE}" destId="{2DA0DD94-14BE-4FA9-854C-C195FA6426D2}" srcOrd="0" destOrd="0" presId="urn:microsoft.com/office/officeart/2005/8/layout/matrix1"/>
    <dgm:cxn modelId="{9D6A7A48-A685-4A73-99C1-8606E4A43AC5}" type="presOf" srcId="{D2DB81FD-27CC-4BAD-AD3F-86B0BFB3BA85}" destId="{5FF9A735-A7C8-4FC4-9F68-343AA515A40E}" srcOrd="0" destOrd="0" presId="urn:microsoft.com/office/officeart/2005/8/layout/matrix1"/>
    <dgm:cxn modelId="{8EEEC402-A734-4391-BCAD-878EBA8C2A6C}" srcId="{9DB5F2CA-08BE-4B0F-B790-DC2B7F80F6A5}" destId="{D8782D4C-E04D-4095-8DDC-46243A2991BE}" srcOrd="0" destOrd="0" parTransId="{1367F2D9-ACAF-4846-8840-4D1447ACF790}" sibTransId="{F66A5617-CA04-4C63-B590-F4C5D4EFDC77}"/>
    <dgm:cxn modelId="{B8E048C1-D65F-4D63-B1AF-3196F385161D}" type="presOf" srcId="{D8782D4C-E04D-4095-8DDC-46243A2991BE}" destId="{518B9775-0E74-4B8C-980B-6E558C2F975C}" srcOrd="0" destOrd="0" presId="urn:microsoft.com/office/officeart/2005/8/layout/matrix1"/>
    <dgm:cxn modelId="{114F0651-E43A-4EC7-950D-5B88B6A8D13A}" type="presOf" srcId="{1EE94C02-01F9-4EEB-BF58-6D58AA013B44}" destId="{2848B516-7C9B-407C-9E80-FA8EBB266F8B}" srcOrd="0" destOrd="0" presId="urn:microsoft.com/office/officeart/2005/8/layout/matrix1"/>
    <dgm:cxn modelId="{704DF3A4-9679-4517-91FE-9FA0C29A42A3}" srcId="{D8782D4C-E04D-4095-8DDC-46243A2991BE}" destId="{1EE94C02-01F9-4EEB-BF58-6D58AA013B44}" srcOrd="1" destOrd="0" parTransId="{FAC89393-BBC6-45A6-97FE-66FBC72E76D9}" sibTransId="{58DCED77-9196-48B9-8DB9-30398F56C808}"/>
    <dgm:cxn modelId="{7715FEFD-AC6B-4085-8CB0-260116932035}" srcId="{D8782D4C-E04D-4095-8DDC-46243A2991BE}" destId="{4E7064E3-DDA2-4F9A-964A-3E5A6A2F4FDE}" srcOrd="0" destOrd="0" parTransId="{F81137A8-8E7A-4F02-8B1E-6454C29FE8F3}" sibTransId="{4A0606B3-E4E0-4B52-8F12-264282CA3AB9}"/>
    <dgm:cxn modelId="{4CB55862-B866-4148-B03E-727F48B8D518}" srcId="{D8782D4C-E04D-4095-8DDC-46243A2991BE}" destId="{ED93D14F-7087-4D97-A4B6-8CFC625A8934}" srcOrd="3" destOrd="0" parTransId="{8B335D1C-F77F-4FEA-AA3F-A61160A9E9D3}" sibTransId="{778B0561-137E-4F8A-B8DB-1253779F72E5}"/>
    <dgm:cxn modelId="{6E1CFCC0-8A03-471E-9A28-706DB7F0D648}" type="presOf" srcId="{1EE94C02-01F9-4EEB-BF58-6D58AA013B44}" destId="{FB56DE27-10ED-4BF2-8038-0668E6257745}" srcOrd="1" destOrd="0" presId="urn:microsoft.com/office/officeart/2005/8/layout/matrix1"/>
    <dgm:cxn modelId="{03A47F7F-1A41-4976-B774-5B83CD11645B}" type="presParOf" srcId="{0DEA9D75-EA13-4FBC-818C-0691E43A039C}" destId="{39300E9D-599F-417C-AAC9-72FC936D8D1F}" srcOrd="0" destOrd="0" presId="urn:microsoft.com/office/officeart/2005/8/layout/matrix1"/>
    <dgm:cxn modelId="{AD3926F7-767D-4389-BF08-8D82540C2460}" type="presParOf" srcId="{39300E9D-599F-417C-AAC9-72FC936D8D1F}" destId="{2DA0DD94-14BE-4FA9-854C-C195FA6426D2}" srcOrd="0" destOrd="0" presId="urn:microsoft.com/office/officeart/2005/8/layout/matrix1"/>
    <dgm:cxn modelId="{7CC8F5C0-ADC6-423F-A48F-701215FA50E3}" type="presParOf" srcId="{39300E9D-599F-417C-AAC9-72FC936D8D1F}" destId="{7604B90F-8778-405E-9671-5F43CAC39DAD}" srcOrd="1" destOrd="0" presId="urn:microsoft.com/office/officeart/2005/8/layout/matrix1"/>
    <dgm:cxn modelId="{BB1FB8C8-98B4-4C76-8B9E-47DBFF5A94A2}" type="presParOf" srcId="{39300E9D-599F-417C-AAC9-72FC936D8D1F}" destId="{2848B516-7C9B-407C-9E80-FA8EBB266F8B}" srcOrd="2" destOrd="0" presId="urn:microsoft.com/office/officeart/2005/8/layout/matrix1"/>
    <dgm:cxn modelId="{3E03034A-6B92-4D1F-8661-678E657D0962}" type="presParOf" srcId="{39300E9D-599F-417C-AAC9-72FC936D8D1F}" destId="{FB56DE27-10ED-4BF2-8038-0668E6257745}" srcOrd="3" destOrd="0" presId="urn:microsoft.com/office/officeart/2005/8/layout/matrix1"/>
    <dgm:cxn modelId="{0D11EA56-77E2-4979-BC1A-5CAA67960126}" type="presParOf" srcId="{39300E9D-599F-417C-AAC9-72FC936D8D1F}" destId="{5FF9A735-A7C8-4FC4-9F68-343AA515A40E}" srcOrd="4" destOrd="0" presId="urn:microsoft.com/office/officeart/2005/8/layout/matrix1"/>
    <dgm:cxn modelId="{5ED5A82C-F9AB-41B3-B453-3C3B8C2117B1}" type="presParOf" srcId="{39300E9D-599F-417C-AAC9-72FC936D8D1F}" destId="{65EF7968-5572-421D-809B-A03948DC4E2C}" srcOrd="5" destOrd="0" presId="urn:microsoft.com/office/officeart/2005/8/layout/matrix1"/>
    <dgm:cxn modelId="{99255388-5E7C-467D-A83D-D3F73D75628D}" type="presParOf" srcId="{39300E9D-599F-417C-AAC9-72FC936D8D1F}" destId="{37F2BC11-1776-4A29-826D-859FEDCF6F9F}" srcOrd="6" destOrd="0" presId="urn:microsoft.com/office/officeart/2005/8/layout/matrix1"/>
    <dgm:cxn modelId="{6934C02C-9380-41B6-9A42-FBE6D2CA22FD}" type="presParOf" srcId="{39300E9D-599F-417C-AAC9-72FC936D8D1F}" destId="{244DA389-A739-4F39-BA21-31E4F32CF075}" srcOrd="7" destOrd="0" presId="urn:microsoft.com/office/officeart/2005/8/layout/matrix1"/>
    <dgm:cxn modelId="{C11F8A8F-A62C-4378-9383-DB9D13175769}" type="presParOf" srcId="{0DEA9D75-EA13-4FBC-818C-0691E43A039C}" destId="{518B9775-0E74-4B8C-980B-6E558C2F97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B27D0-D727-45E4-BBC4-55A74EA5C30F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B58CC19-582E-4162-A92E-2F7A765CD731}">
      <dgm:prSet phldrT="[Text]"/>
      <dgm:spPr/>
      <dgm:t>
        <a:bodyPr/>
        <a:lstStyle/>
        <a:p>
          <a:r>
            <a:rPr lang="ro-RO" b="1" dirty="0" smtClean="0"/>
            <a:t>Cod COR</a:t>
          </a:r>
          <a:endParaRPr lang="en-US" b="1" dirty="0"/>
        </a:p>
      </dgm:t>
    </dgm:pt>
    <dgm:pt modelId="{45AECA19-D887-4815-BF29-483774F055AB}" type="parTrans" cxnId="{C36F0609-4ED1-45EA-9301-F69D897CDB3C}">
      <dgm:prSet/>
      <dgm:spPr/>
      <dgm:t>
        <a:bodyPr/>
        <a:lstStyle/>
        <a:p>
          <a:endParaRPr lang="en-US"/>
        </a:p>
      </dgm:t>
    </dgm:pt>
    <dgm:pt modelId="{448C7418-4560-4BFD-9140-7E231B577744}" type="sibTrans" cxnId="{C36F0609-4ED1-45EA-9301-F69D897CDB3C}">
      <dgm:prSet/>
      <dgm:spPr/>
      <dgm:t>
        <a:bodyPr/>
        <a:lstStyle/>
        <a:p>
          <a:endParaRPr lang="en-US"/>
        </a:p>
      </dgm:t>
    </dgm:pt>
    <dgm:pt modelId="{11F5A032-C2BC-4B8D-8F2C-9AA7C82A98AF}">
      <dgm:prSet phldrT="[Text]"/>
      <dgm:spPr/>
      <dgm:t>
        <a:bodyPr/>
        <a:lstStyle/>
        <a:p>
          <a:r>
            <a:rPr lang="ro-RO" b="1" dirty="0" smtClean="0"/>
            <a:t>Calificare</a:t>
          </a:r>
          <a:endParaRPr lang="en-US" b="1" dirty="0"/>
        </a:p>
      </dgm:t>
    </dgm:pt>
    <dgm:pt modelId="{D52A16C8-ACB2-479E-AC64-A526F469DA56}" type="parTrans" cxnId="{28967DED-982A-40F5-824B-70FB64ADE96F}">
      <dgm:prSet/>
      <dgm:spPr/>
      <dgm:t>
        <a:bodyPr/>
        <a:lstStyle/>
        <a:p>
          <a:endParaRPr lang="en-US"/>
        </a:p>
      </dgm:t>
    </dgm:pt>
    <dgm:pt modelId="{801C5875-B388-4F62-8C09-CED034B2490D}" type="sibTrans" cxnId="{28967DED-982A-40F5-824B-70FB64ADE96F}">
      <dgm:prSet/>
      <dgm:spPr/>
      <dgm:t>
        <a:bodyPr/>
        <a:lstStyle/>
        <a:p>
          <a:endParaRPr lang="en-US"/>
        </a:p>
      </dgm:t>
    </dgm:pt>
    <dgm:pt modelId="{0CA2753B-E964-4A2F-A8EE-031FB2DF5378}">
      <dgm:prSet phldrT="[Text]"/>
      <dgm:spPr/>
      <dgm:t>
        <a:bodyPr/>
        <a:lstStyle/>
        <a:p>
          <a:r>
            <a:rPr lang="ro-RO" b="1" dirty="0" smtClean="0"/>
            <a:t>Program de studiu</a:t>
          </a:r>
          <a:endParaRPr lang="en-US" b="1" dirty="0"/>
        </a:p>
      </dgm:t>
    </dgm:pt>
    <dgm:pt modelId="{991759E9-6E82-40F2-A5B3-41DA1F85B686}" type="parTrans" cxnId="{BCB0AD9E-D72E-4FD5-8BCC-E63754EC3762}">
      <dgm:prSet/>
      <dgm:spPr/>
      <dgm:t>
        <a:bodyPr/>
        <a:lstStyle/>
        <a:p>
          <a:endParaRPr lang="en-US"/>
        </a:p>
      </dgm:t>
    </dgm:pt>
    <dgm:pt modelId="{52BDEEB1-E951-4C9F-AAAE-47081E7FD2A7}" type="sibTrans" cxnId="{BCB0AD9E-D72E-4FD5-8BCC-E63754EC3762}">
      <dgm:prSet/>
      <dgm:spPr/>
      <dgm:t>
        <a:bodyPr/>
        <a:lstStyle/>
        <a:p>
          <a:endParaRPr lang="en-US"/>
        </a:p>
      </dgm:t>
    </dgm:pt>
    <dgm:pt modelId="{84CC8D31-BE7C-40BD-994C-2980843A5C6A}">
      <dgm:prSet phldrT="[Text]" custT="1"/>
      <dgm:spPr/>
      <dgm:t>
        <a:bodyPr/>
        <a:lstStyle/>
        <a:p>
          <a:r>
            <a:rPr lang="ro-RO" sz="1800" b="1" dirty="0" smtClean="0"/>
            <a:t>Universitate</a:t>
          </a:r>
          <a:endParaRPr lang="en-US" sz="1800" b="1" dirty="0"/>
        </a:p>
      </dgm:t>
    </dgm:pt>
    <dgm:pt modelId="{AFA3486E-7D91-4AD1-A738-74099E9D78F9}" type="parTrans" cxnId="{06AFF412-217E-463E-ABC3-6100353558BE}">
      <dgm:prSet/>
      <dgm:spPr/>
      <dgm:t>
        <a:bodyPr/>
        <a:lstStyle/>
        <a:p>
          <a:endParaRPr lang="en-US"/>
        </a:p>
      </dgm:t>
    </dgm:pt>
    <dgm:pt modelId="{900AEEE8-CCF2-4400-8D2E-2049D3141A1D}" type="sibTrans" cxnId="{06AFF412-217E-463E-ABC3-6100353558BE}">
      <dgm:prSet/>
      <dgm:spPr/>
      <dgm:t>
        <a:bodyPr/>
        <a:lstStyle/>
        <a:p>
          <a:endParaRPr lang="en-US"/>
        </a:p>
      </dgm:t>
    </dgm:pt>
    <dgm:pt modelId="{99736E80-6166-442F-820E-1FE7C879996D}" type="pres">
      <dgm:prSet presAssocID="{874B27D0-D727-45E4-BBC4-55A74EA5C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1BDBB-E51C-4393-9BBF-51F13170FCC0}" type="pres">
      <dgm:prSet presAssocID="{DB58CC19-582E-4162-A92E-2F7A765CD73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6937-179A-4DE8-BB64-C9CC6245CF93}" type="pres">
      <dgm:prSet presAssocID="{448C7418-4560-4BFD-9140-7E231B577744}" presName="parTxOnlySpace" presStyleCnt="0"/>
      <dgm:spPr/>
    </dgm:pt>
    <dgm:pt modelId="{BE2F4C62-D14A-4B36-A30C-370AF7DE54D2}" type="pres">
      <dgm:prSet presAssocID="{11F5A032-C2BC-4B8D-8F2C-9AA7C82A98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9154-26B6-4A8D-9665-2750957692F7}" type="pres">
      <dgm:prSet presAssocID="{801C5875-B388-4F62-8C09-CED034B2490D}" presName="parTxOnlySpace" presStyleCnt="0"/>
      <dgm:spPr/>
    </dgm:pt>
    <dgm:pt modelId="{E93D59C7-E1F7-456D-B262-0A1E7279B211}" type="pres">
      <dgm:prSet presAssocID="{0CA2753B-E964-4A2F-A8EE-031FB2DF537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F597-CB2A-44BB-AE01-35D59BA7D7C7}" type="pres">
      <dgm:prSet presAssocID="{52BDEEB1-E951-4C9F-AAAE-47081E7FD2A7}" presName="parTxOnlySpace" presStyleCnt="0"/>
      <dgm:spPr/>
    </dgm:pt>
    <dgm:pt modelId="{AF8662B3-8728-4DE9-9777-610B67A31300}" type="pres">
      <dgm:prSet presAssocID="{84CC8D31-BE7C-40BD-994C-2980843A5C6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0AD9E-D72E-4FD5-8BCC-E63754EC3762}" srcId="{874B27D0-D727-45E4-BBC4-55A74EA5C30F}" destId="{0CA2753B-E964-4A2F-A8EE-031FB2DF5378}" srcOrd="2" destOrd="0" parTransId="{991759E9-6E82-40F2-A5B3-41DA1F85B686}" sibTransId="{52BDEEB1-E951-4C9F-AAAE-47081E7FD2A7}"/>
    <dgm:cxn modelId="{48762C25-EEC0-4FAB-9E49-73FA26A24A52}" type="presOf" srcId="{11F5A032-C2BC-4B8D-8F2C-9AA7C82A98AF}" destId="{BE2F4C62-D14A-4B36-A30C-370AF7DE54D2}" srcOrd="0" destOrd="0" presId="urn:microsoft.com/office/officeart/2005/8/layout/chevron1"/>
    <dgm:cxn modelId="{C36F0609-4ED1-45EA-9301-F69D897CDB3C}" srcId="{874B27D0-D727-45E4-BBC4-55A74EA5C30F}" destId="{DB58CC19-582E-4162-A92E-2F7A765CD731}" srcOrd="0" destOrd="0" parTransId="{45AECA19-D887-4815-BF29-483774F055AB}" sibTransId="{448C7418-4560-4BFD-9140-7E231B577744}"/>
    <dgm:cxn modelId="{28967DED-982A-40F5-824B-70FB64ADE96F}" srcId="{874B27D0-D727-45E4-BBC4-55A74EA5C30F}" destId="{11F5A032-C2BC-4B8D-8F2C-9AA7C82A98AF}" srcOrd="1" destOrd="0" parTransId="{D52A16C8-ACB2-479E-AC64-A526F469DA56}" sibTransId="{801C5875-B388-4F62-8C09-CED034B2490D}"/>
    <dgm:cxn modelId="{06AFF412-217E-463E-ABC3-6100353558BE}" srcId="{874B27D0-D727-45E4-BBC4-55A74EA5C30F}" destId="{84CC8D31-BE7C-40BD-994C-2980843A5C6A}" srcOrd="3" destOrd="0" parTransId="{AFA3486E-7D91-4AD1-A738-74099E9D78F9}" sibTransId="{900AEEE8-CCF2-4400-8D2E-2049D3141A1D}"/>
    <dgm:cxn modelId="{AB8B9C8D-21F4-4C9D-A4D7-D3890CCAF21A}" type="presOf" srcId="{874B27D0-D727-45E4-BBC4-55A74EA5C30F}" destId="{99736E80-6166-442F-820E-1FE7C879996D}" srcOrd="0" destOrd="0" presId="urn:microsoft.com/office/officeart/2005/8/layout/chevron1"/>
    <dgm:cxn modelId="{FD524A7E-2644-495F-BF4C-23913217C4DA}" type="presOf" srcId="{DB58CC19-582E-4162-A92E-2F7A765CD731}" destId="{5A21BDBB-E51C-4393-9BBF-51F13170FCC0}" srcOrd="0" destOrd="0" presId="urn:microsoft.com/office/officeart/2005/8/layout/chevron1"/>
    <dgm:cxn modelId="{881E8474-8E8C-4F09-8537-4CCD05A0D64D}" type="presOf" srcId="{84CC8D31-BE7C-40BD-994C-2980843A5C6A}" destId="{AF8662B3-8728-4DE9-9777-610B67A31300}" srcOrd="0" destOrd="0" presId="urn:microsoft.com/office/officeart/2005/8/layout/chevron1"/>
    <dgm:cxn modelId="{6B978F87-C5BE-43B6-A83F-314E66A394DE}" type="presOf" srcId="{0CA2753B-E964-4A2F-A8EE-031FB2DF5378}" destId="{E93D59C7-E1F7-456D-B262-0A1E7279B211}" srcOrd="0" destOrd="0" presId="urn:microsoft.com/office/officeart/2005/8/layout/chevron1"/>
    <dgm:cxn modelId="{5C5CACB2-C10D-497E-B5FA-E51998AACDF2}" type="presParOf" srcId="{99736E80-6166-442F-820E-1FE7C879996D}" destId="{5A21BDBB-E51C-4393-9BBF-51F13170FCC0}" srcOrd="0" destOrd="0" presId="urn:microsoft.com/office/officeart/2005/8/layout/chevron1"/>
    <dgm:cxn modelId="{27AA79DA-10E0-4ECE-B78C-80F5B049D23F}" type="presParOf" srcId="{99736E80-6166-442F-820E-1FE7C879996D}" destId="{654D6937-179A-4DE8-BB64-C9CC6245CF93}" srcOrd="1" destOrd="0" presId="urn:microsoft.com/office/officeart/2005/8/layout/chevron1"/>
    <dgm:cxn modelId="{1297F4F7-E2EC-4A39-831C-3C0D24F0C59E}" type="presParOf" srcId="{99736E80-6166-442F-820E-1FE7C879996D}" destId="{BE2F4C62-D14A-4B36-A30C-370AF7DE54D2}" srcOrd="2" destOrd="0" presId="urn:microsoft.com/office/officeart/2005/8/layout/chevron1"/>
    <dgm:cxn modelId="{7F5E32E8-CC36-41CA-A508-F60E72D66F12}" type="presParOf" srcId="{99736E80-6166-442F-820E-1FE7C879996D}" destId="{3EF59154-26B6-4A8D-9665-2750957692F7}" srcOrd="3" destOrd="0" presId="urn:microsoft.com/office/officeart/2005/8/layout/chevron1"/>
    <dgm:cxn modelId="{427C48B0-9517-4414-930C-EF44798815EA}" type="presParOf" srcId="{99736E80-6166-442F-820E-1FE7C879996D}" destId="{E93D59C7-E1F7-456D-B262-0A1E7279B211}" srcOrd="4" destOrd="0" presId="urn:microsoft.com/office/officeart/2005/8/layout/chevron1"/>
    <dgm:cxn modelId="{8ECD6E71-FF07-4CE2-BC78-F71CB2D17786}" type="presParOf" srcId="{99736E80-6166-442F-820E-1FE7C879996D}" destId="{29C6F597-CB2A-44BB-AE01-35D59BA7D7C7}" srcOrd="5" destOrd="0" presId="urn:microsoft.com/office/officeart/2005/8/layout/chevron1"/>
    <dgm:cxn modelId="{A47AE55D-265F-4017-B510-C18453CB447F}" type="presParOf" srcId="{99736E80-6166-442F-820E-1FE7C879996D}" destId="{AF8662B3-8728-4DE9-9777-610B67A3130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4B27D0-D727-45E4-BBC4-55A74EA5C30F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B58CC19-582E-4162-A92E-2F7A765CD731}">
      <dgm:prSet phldrT="[Text]"/>
      <dgm:spPr/>
      <dgm:t>
        <a:bodyPr/>
        <a:lstStyle/>
        <a:p>
          <a:r>
            <a:rPr lang="ro-RO" b="1" dirty="0" smtClean="0"/>
            <a:t>Nivel CNC</a:t>
          </a:r>
          <a:endParaRPr lang="en-US" b="1" dirty="0"/>
        </a:p>
      </dgm:t>
    </dgm:pt>
    <dgm:pt modelId="{45AECA19-D887-4815-BF29-483774F055AB}" type="parTrans" cxnId="{C36F0609-4ED1-45EA-9301-F69D897CDB3C}">
      <dgm:prSet/>
      <dgm:spPr/>
      <dgm:t>
        <a:bodyPr/>
        <a:lstStyle/>
        <a:p>
          <a:endParaRPr lang="en-US"/>
        </a:p>
      </dgm:t>
    </dgm:pt>
    <dgm:pt modelId="{448C7418-4560-4BFD-9140-7E231B577744}" type="sibTrans" cxnId="{C36F0609-4ED1-45EA-9301-F69D897CDB3C}">
      <dgm:prSet/>
      <dgm:spPr/>
      <dgm:t>
        <a:bodyPr/>
        <a:lstStyle/>
        <a:p>
          <a:endParaRPr lang="en-US"/>
        </a:p>
      </dgm:t>
    </dgm:pt>
    <dgm:pt modelId="{11F5A032-C2BC-4B8D-8F2C-9AA7C82A98AF}">
      <dgm:prSet phldrT="[Text]"/>
      <dgm:spPr/>
      <dgm:t>
        <a:bodyPr/>
        <a:lstStyle/>
        <a:p>
          <a:r>
            <a:rPr lang="ro-RO" b="1" dirty="0" smtClean="0"/>
            <a:t>Calificare</a:t>
          </a:r>
          <a:endParaRPr lang="en-US" b="1" dirty="0"/>
        </a:p>
      </dgm:t>
    </dgm:pt>
    <dgm:pt modelId="{D52A16C8-ACB2-479E-AC64-A526F469DA56}" type="parTrans" cxnId="{28967DED-982A-40F5-824B-70FB64ADE96F}">
      <dgm:prSet/>
      <dgm:spPr/>
      <dgm:t>
        <a:bodyPr/>
        <a:lstStyle/>
        <a:p>
          <a:endParaRPr lang="en-US"/>
        </a:p>
      </dgm:t>
    </dgm:pt>
    <dgm:pt modelId="{801C5875-B388-4F62-8C09-CED034B2490D}" type="sibTrans" cxnId="{28967DED-982A-40F5-824B-70FB64ADE96F}">
      <dgm:prSet/>
      <dgm:spPr/>
      <dgm:t>
        <a:bodyPr/>
        <a:lstStyle/>
        <a:p>
          <a:endParaRPr lang="en-US"/>
        </a:p>
      </dgm:t>
    </dgm:pt>
    <dgm:pt modelId="{0CA2753B-E964-4A2F-A8EE-031FB2DF5378}">
      <dgm:prSet phldrT="[Text]"/>
      <dgm:spPr/>
      <dgm:t>
        <a:bodyPr/>
        <a:lstStyle/>
        <a:p>
          <a:r>
            <a:rPr lang="ro-RO" b="1" dirty="0" smtClean="0"/>
            <a:t>Program de studiu</a:t>
          </a:r>
          <a:endParaRPr lang="en-US" b="1" dirty="0"/>
        </a:p>
      </dgm:t>
    </dgm:pt>
    <dgm:pt modelId="{991759E9-6E82-40F2-A5B3-41DA1F85B686}" type="parTrans" cxnId="{BCB0AD9E-D72E-4FD5-8BCC-E63754EC3762}">
      <dgm:prSet/>
      <dgm:spPr/>
      <dgm:t>
        <a:bodyPr/>
        <a:lstStyle/>
        <a:p>
          <a:endParaRPr lang="en-US"/>
        </a:p>
      </dgm:t>
    </dgm:pt>
    <dgm:pt modelId="{52BDEEB1-E951-4C9F-AAAE-47081E7FD2A7}" type="sibTrans" cxnId="{BCB0AD9E-D72E-4FD5-8BCC-E63754EC3762}">
      <dgm:prSet/>
      <dgm:spPr/>
      <dgm:t>
        <a:bodyPr/>
        <a:lstStyle/>
        <a:p>
          <a:endParaRPr lang="en-US"/>
        </a:p>
      </dgm:t>
    </dgm:pt>
    <dgm:pt modelId="{84CC8D31-BE7C-40BD-994C-2980843A5C6A}">
      <dgm:prSet phldrT="[Text]" custT="1"/>
      <dgm:spPr/>
      <dgm:t>
        <a:bodyPr/>
        <a:lstStyle/>
        <a:p>
          <a:r>
            <a:rPr lang="ro-RO" sz="1800" b="1" dirty="0" smtClean="0"/>
            <a:t>Universitate</a:t>
          </a:r>
          <a:endParaRPr lang="en-US" sz="1800" b="1" dirty="0"/>
        </a:p>
      </dgm:t>
    </dgm:pt>
    <dgm:pt modelId="{AFA3486E-7D91-4AD1-A738-74099E9D78F9}" type="parTrans" cxnId="{06AFF412-217E-463E-ABC3-6100353558BE}">
      <dgm:prSet/>
      <dgm:spPr/>
      <dgm:t>
        <a:bodyPr/>
        <a:lstStyle/>
        <a:p>
          <a:endParaRPr lang="en-US"/>
        </a:p>
      </dgm:t>
    </dgm:pt>
    <dgm:pt modelId="{900AEEE8-CCF2-4400-8D2E-2049D3141A1D}" type="sibTrans" cxnId="{06AFF412-217E-463E-ABC3-6100353558BE}">
      <dgm:prSet/>
      <dgm:spPr/>
      <dgm:t>
        <a:bodyPr/>
        <a:lstStyle/>
        <a:p>
          <a:endParaRPr lang="en-US"/>
        </a:p>
      </dgm:t>
    </dgm:pt>
    <dgm:pt modelId="{99736E80-6166-442F-820E-1FE7C879996D}" type="pres">
      <dgm:prSet presAssocID="{874B27D0-D727-45E4-BBC4-55A74EA5C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1BDBB-E51C-4393-9BBF-51F13170FCC0}" type="pres">
      <dgm:prSet presAssocID="{DB58CC19-582E-4162-A92E-2F7A765CD73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6937-179A-4DE8-BB64-C9CC6245CF93}" type="pres">
      <dgm:prSet presAssocID="{448C7418-4560-4BFD-9140-7E231B577744}" presName="parTxOnlySpace" presStyleCnt="0"/>
      <dgm:spPr/>
    </dgm:pt>
    <dgm:pt modelId="{BE2F4C62-D14A-4B36-A30C-370AF7DE54D2}" type="pres">
      <dgm:prSet presAssocID="{11F5A032-C2BC-4B8D-8F2C-9AA7C82A98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9154-26B6-4A8D-9665-2750957692F7}" type="pres">
      <dgm:prSet presAssocID="{801C5875-B388-4F62-8C09-CED034B2490D}" presName="parTxOnlySpace" presStyleCnt="0"/>
      <dgm:spPr/>
    </dgm:pt>
    <dgm:pt modelId="{E93D59C7-E1F7-456D-B262-0A1E7279B211}" type="pres">
      <dgm:prSet presAssocID="{0CA2753B-E964-4A2F-A8EE-031FB2DF537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F597-CB2A-44BB-AE01-35D59BA7D7C7}" type="pres">
      <dgm:prSet presAssocID="{52BDEEB1-E951-4C9F-AAAE-47081E7FD2A7}" presName="parTxOnlySpace" presStyleCnt="0"/>
      <dgm:spPr/>
    </dgm:pt>
    <dgm:pt modelId="{AF8662B3-8728-4DE9-9777-610B67A31300}" type="pres">
      <dgm:prSet presAssocID="{84CC8D31-BE7C-40BD-994C-2980843A5C6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0AD9E-D72E-4FD5-8BCC-E63754EC3762}" srcId="{874B27D0-D727-45E4-BBC4-55A74EA5C30F}" destId="{0CA2753B-E964-4A2F-A8EE-031FB2DF5378}" srcOrd="2" destOrd="0" parTransId="{991759E9-6E82-40F2-A5B3-41DA1F85B686}" sibTransId="{52BDEEB1-E951-4C9F-AAAE-47081E7FD2A7}"/>
    <dgm:cxn modelId="{1AFAB82D-39B7-4A13-BA0C-D49D213400D6}" type="presOf" srcId="{11F5A032-C2BC-4B8D-8F2C-9AA7C82A98AF}" destId="{BE2F4C62-D14A-4B36-A30C-370AF7DE54D2}" srcOrd="0" destOrd="0" presId="urn:microsoft.com/office/officeart/2005/8/layout/chevron1"/>
    <dgm:cxn modelId="{8965EF56-E560-481F-A20E-77D3AA9023A3}" type="presOf" srcId="{84CC8D31-BE7C-40BD-994C-2980843A5C6A}" destId="{AF8662B3-8728-4DE9-9777-610B67A31300}" srcOrd="0" destOrd="0" presId="urn:microsoft.com/office/officeart/2005/8/layout/chevron1"/>
    <dgm:cxn modelId="{C36F0609-4ED1-45EA-9301-F69D897CDB3C}" srcId="{874B27D0-D727-45E4-BBC4-55A74EA5C30F}" destId="{DB58CC19-582E-4162-A92E-2F7A765CD731}" srcOrd="0" destOrd="0" parTransId="{45AECA19-D887-4815-BF29-483774F055AB}" sibTransId="{448C7418-4560-4BFD-9140-7E231B577744}"/>
    <dgm:cxn modelId="{616097E4-B0AF-4AC7-956F-92DBA21ACA68}" type="presOf" srcId="{0CA2753B-E964-4A2F-A8EE-031FB2DF5378}" destId="{E93D59C7-E1F7-456D-B262-0A1E7279B211}" srcOrd="0" destOrd="0" presId="urn:microsoft.com/office/officeart/2005/8/layout/chevron1"/>
    <dgm:cxn modelId="{28967DED-982A-40F5-824B-70FB64ADE96F}" srcId="{874B27D0-D727-45E4-BBC4-55A74EA5C30F}" destId="{11F5A032-C2BC-4B8D-8F2C-9AA7C82A98AF}" srcOrd="1" destOrd="0" parTransId="{D52A16C8-ACB2-479E-AC64-A526F469DA56}" sibTransId="{801C5875-B388-4F62-8C09-CED034B2490D}"/>
    <dgm:cxn modelId="{06AFF412-217E-463E-ABC3-6100353558BE}" srcId="{874B27D0-D727-45E4-BBC4-55A74EA5C30F}" destId="{84CC8D31-BE7C-40BD-994C-2980843A5C6A}" srcOrd="3" destOrd="0" parTransId="{AFA3486E-7D91-4AD1-A738-74099E9D78F9}" sibTransId="{900AEEE8-CCF2-4400-8D2E-2049D3141A1D}"/>
    <dgm:cxn modelId="{4A8D2398-C12E-486B-9E6F-F5D3D0B9607A}" type="presOf" srcId="{DB58CC19-582E-4162-A92E-2F7A765CD731}" destId="{5A21BDBB-E51C-4393-9BBF-51F13170FCC0}" srcOrd="0" destOrd="0" presId="urn:microsoft.com/office/officeart/2005/8/layout/chevron1"/>
    <dgm:cxn modelId="{6B9CC66B-5426-4754-B710-FA644303097A}" type="presOf" srcId="{874B27D0-D727-45E4-BBC4-55A74EA5C30F}" destId="{99736E80-6166-442F-820E-1FE7C879996D}" srcOrd="0" destOrd="0" presId="urn:microsoft.com/office/officeart/2005/8/layout/chevron1"/>
    <dgm:cxn modelId="{4CA87D3B-0947-4BF2-9C0E-E7AEE89DBDAD}" type="presParOf" srcId="{99736E80-6166-442F-820E-1FE7C879996D}" destId="{5A21BDBB-E51C-4393-9BBF-51F13170FCC0}" srcOrd="0" destOrd="0" presId="urn:microsoft.com/office/officeart/2005/8/layout/chevron1"/>
    <dgm:cxn modelId="{AADB935E-02C8-4C38-8920-B6179DA1693A}" type="presParOf" srcId="{99736E80-6166-442F-820E-1FE7C879996D}" destId="{654D6937-179A-4DE8-BB64-C9CC6245CF93}" srcOrd="1" destOrd="0" presId="urn:microsoft.com/office/officeart/2005/8/layout/chevron1"/>
    <dgm:cxn modelId="{974AEB98-BA68-4F0E-B0A8-0E1EDC7C4909}" type="presParOf" srcId="{99736E80-6166-442F-820E-1FE7C879996D}" destId="{BE2F4C62-D14A-4B36-A30C-370AF7DE54D2}" srcOrd="2" destOrd="0" presId="urn:microsoft.com/office/officeart/2005/8/layout/chevron1"/>
    <dgm:cxn modelId="{3DF48B5E-EC38-4E5A-9595-E0CD544CA02A}" type="presParOf" srcId="{99736E80-6166-442F-820E-1FE7C879996D}" destId="{3EF59154-26B6-4A8D-9665-2750957692F7}" srcOrd="3" destOrd="0" presId="urn:microsoft.com/office/officeart/2005/8/layout/chevron1"/>
    <dgm:cxn modelId="{A45F6B87-1B74-4C5F-A7CC-DA52E9E870FE}" type="presParOf" srcId="{99736E80-6166-442F-820E-1FE7C879996D}" destId="{E93D59C7-E1F7-456D-B262-0A1E7279B211}" srcOrd="4" destOrd="0" presId="urn:microsoft.com/office/officeart/2005/8/layout/chevron1"/>
    <dgm:cxn modelId="{98913A15-7D5D-4397-A011-67D8F8A90653}" type="presParOf" srcId="{99736E80-6166-442F-820E-1FE7C879996D}" destId="{29C6F597-CB2A-44BB-AE01-35D59BA7D7C7}" srcOrd="5" destOrd="0" presId="urn:microsoft.com/office/officeart/2005/8/layout/chevron1"/>
    <dgm:cxn modelId="{6A1F6F9C-F34B-4739-AE62-F70BED3BCEDE}" type="presParOf" srcId="{99736E80-6166-442F-820E-1FE7C879996D}" destId="{AF8662B3-8728-4DE9-9777-610B67A3130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4B27D0-D727-45E4-BBC4-55A74EA5C30F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B58CC19-582E-4162-A92E-2F7A765CD731}">
      <dgm:prSet phldrT="[Text]"/>
      <dgm:spPr/>
      <dgm:t>
        <a:bodyPr/>
        <a:lstStyle/>
        <a:p>
          <a:r>
            <a:rPr lang="ro-RO" b="1" dirty="0" smtClean="0"/>
            <a:t>Universitate</a:t>
          </a:r>
          <a:endParaRPr lang="en-US" b="1" dirty="0"/>
        </a:p>
      </dgm:t>
    </dgm:pt>
    <dgm:pt modelId="{45AECA19-D887-4815-BF29-483774F055AB}" type="parTrans" cxnId="{C36F0609-4ED1-45EA-9301-F69D897CDB3C}">
      <dgm:prSet/>
      <dgm:spPr/>
      <dgm:t>
        <a:bodyPr/>
        <a:lstStyle/>
        <a:p>
          <a:endParaRPr lang="en-US"/>
        </a:p>
      </dgm:t>
    </dgm:pt>
    <dgm:pt modelId="{448C7418-4560-4BFD-9140-7E231B577744}" type="sibTrans" cxnId="{C36F0609-4ED1-45EA-9301-F69D897CDB3C}">
      <dgm:prSet/>
      <dgm:spPr/>
      <dgm:t>
        <a:bodyPr/>
        <a:lstStyle/>
        <a:p>
          <a:endParaRPr lang="en-US"/>
        </a:p>
      </dgm:t>
    </dgm:pt>
    <dgm:pt modelId="{11F5A032-C2BC-4B8D-8F2C-9AA7C82A98AF}">
      <dgm:prSet phldrT="[Text]"/>
      <dgm:spPr/>
      <dgm:t>
        <a:bodyPr/>
        <a:lstStyle/>
        <a:p>
          <a:r>
            <a:rPr lang="ro-RO" b="1" dirty="0" smtClean="0"/>
            <a:t>Program de studiu</a:t>
          </a:r>
          <a:endParaRPr lang="en-US" b="1" dirty="0"/>
        </a:p>
      </dgm:t>
    </dgm:pt>
    <dgm:pt modelId="{D52A16C8-ACB2-479E-AC64-A526F469DA56}" type="parTrans" cxnId="{28967DED-982A-40F5-824B-70FB64ADE96F}">
      <dgm:prSet/>
      <dgm:spPr/>
      <dgm:t>
        <a:bodyPr/>
        <a:lstStyle/>
        <a:p>
          <a:endParaRPr lang="en-US"/>
        </a:p>
      </dgm:t>
    </dgm:pt>
    <dgm:pt modelId="{801C5875-B388-4F62-8C09-CED034B2490D}" type="sibTrans" cxnId="{28967DED-982A-40F5-824B-70FB64ADE96F}">
      <dgm:prSet/>
      <dgm:spPr/>
      <dgm:t>
        <a:bodyPr/>
        <a:lstStyle/>
        <a:p>
          <a:endParaRPr lang="en-US"/>
        </a:p>
      </dgm:t>
    </dgm:pt>
    <dgm:pt modelId="{0CA2753B-E964-4A2F-A8EE-031FB2DF5378}">
      <dgm:prSet phldrT="[Text]"/>
      <dgm:spPr/>
      <dgm:t>
        <a:bodyPr/>
        <a:lstStyle/>
        <a:p>
          <a:r>
            <a:rPr lang="ro-RO" b="1" dirty="0" smtClean="0"/>
            <a:t>Calificare</a:t>
          </a:r>
          <a:endParaRPr lang="en-US" b="1" dirty="0"/>
        </a:p>
      </dgm:t>
    </dgm:pt>
    <dgm:pt modelId="{991759E9-6E82-40F2-A5B3-41DA1F85B686}" type="parTrans" cxnId="{BCB0AD9E-D72E-4FD5-8BCC-E63754EC3762}">
      <dgm:prSet/>
      <dgm:spPr/>
      <dgm:t>
        <a:bodyPr/>
        <a:lstStyle/>
        <a:p>
          <a:endParaRPr lang="en-US"/>
        </a:p>
      </dgm:t>
    </dgm:pt>
    <dgm:pt modelId="{52BDEEB1-E951-4C9F-AAAE-47081E7FD2A7}" type="sibTrans" cxnId="{BCB0AD9E-D72E-4FD5-8BCC-E63754EC3762}">
      <dgm:prSet/>
      <dgm:spPr/>
      <dgm:t>
        <a:bodyPr/>
        <a:lstStyle/>
        <a:p>
          <a:endParaRPr lang="en-US"/>
        </a:p>
      </dgm:t>
    </dgm:pt>
    <dgm:pt modelId="{84CC8D31-BE7C-40BD-994C-2980843A5C6A}">
      <dgm:prSet phldrT="[Text]" custT="1"/>
      <dgm:spPr/>
      <dgm:t>
        <a:bodyPr/>
        <a:lstStyle/>
        <a:p>
          <a:r>
            <a:rPr lang="ro-RO" sz="1800" b="1" dirty="0" smtClean="0"/>
            <a:t>Cod COR</a:t>
          </a:r>
          <a:endParaRPr lang="en-US" sz="1800" b="1" dirty="0"/>
        </a:p>
      </dgm:t>
    </dgm:pt>
    <dgm:pt modelId="{AFA3486E-7D91-4AD1-A738-74099E9D78F9}" type="parTrans" cxnId="{06AFF412-217E-463E-ABC3-6100353558BE}">
      <dgm:prSet/>
      <dgm:spPr/>
      <dgm:t>
        <a:bodyPr/>
        <a:lstStyle/>
        <a:p>
          <a:endParaRPr lang="en-US"/>
        </a:p>
      </dgm:t>
    </dgm:pt>
    <dgm:pt modelId="{900AEEE8-CCF2-4400-8D2E-2049D3141A1D}" type="sibTrans" cxnId="{06AFF412-217E-463E-ABC3-6100353558BE}">
      <dgm:prSet/>
      <dgm:spPr/>
      <dgm:t>
        <a:bodyPr/>
        <a:lstStyle/>
        <a:p>
          <a:endParaRPr lang="en-US"/>
        </a:p>
      </dgm:t>
    </dgm:pt>
    <dgm:pt modelId="{2AC40468-2C16-4A99-B2B7-085DDB4163A1}">
      <dgm:prSet phldrT="[Text]"/>
      <dgm:spPr/>
      <dgm:t>
        <a:bodyPr/>
        <a:lstStyle/>
        <a:p>
          <a:r>
            <a:rPr lang="ro-RO" b="1" dirty="0" smtClean="0"/>
            <a:t>Ocupație</a:t>
          </a:r>
          <a:endParaRPr lang="en-US" b="1" dirty="0"/>
        </a:p>
      </dgm:t>
    </dgm:pt>
    <dgm:pt modelId="{12C21C47-D833-43EC-B31E-2C2AE14671ED}" type="parTrans" cxnId="{A77D12F6-E14C-48F2-8A1E-9C9932BA9D5A}">
      <dgm:prSet/>
      <dgm:spPr/>
      <dgm:t>
        <a:bodyPr/>
        <a:lstStyle/>
        <a:p>
          <a:endParaRPr lang="en-US"/>
        </a:p>
      </dgm:t>
    </dgm:pt>
    <dgm:pt modelId="{244E3D95-EB9A-4AAB-9561-9658893757EE}" type="sibTrans" cxnId="{A77D12F6-E14C-48F2-8A1E-9C9932BA9D5A}">
      <dgm:prSet/>
      <dgm:spPr/>
      <dgm:t>
        <a:bodyPr/>
        <a:lstStyle/>
        <a:p>
          <a:endParaRPr lang="en-US"/>
        </a:p>
      </dgm:t>
    </dgm:pt>
    <dgm:pt modelId="{99736E80-6166-442F-820E-1FE7C879996D}" type="pres">
      <dgm:prSet presAssocID="{874B27D0-D727-45E4-BBC4-55A74EA5C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1BDBB-E51C-4393-9BBF-51F13170FCC0}" type="pres">
      <dgm:prSet presAssocID="{DB58CC19-582E-4162-A92E-2F7A765CD73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6937-179A-4DE8-BB64-C9CC6245CF93}" type="pres">
      <dgm:prSet presAssocID="{448C7418-4560-4BFD-9140-7E231B577744}" presName="parTxOnlySpace" presStyleCnt="0"/>
      <dgm:spPr/>
    </dgm:pt>
    <dgm:pt modelId="{BE2F4C62-D14A-4B36-A30C-370AF7DE54D2}" type="pres">
      <dgm:prSet presAssocID="{11F5A032-C2BC-4B8D-8F2C-9AA7C82A98A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9154-26B6-4A8D-9665-2750957692F7}" type="pres">
      <dgm:prSet presAssocID="{801C5875-B388-4F62-8C09-CED034B2490D}" presName="parTxOnlySpace" presStyleCnt="0"/>
      <dgm:spPr/>
    </dgm:pt>
    <dgm:pt modelId="{E93D59C7-E1F7-456D-B262-0A1E7279B211}" type="pres">
      <dgm:prSet presAssocID="{0CA2753B-E964-4A2F-A8EE-031FB2DF537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F597-CB2A-44BB-AE01-35D59BA7D7C7}" type="pres">
      <dgm:prSet presAssocID="{52BDEEB1-E951-4C9F-AAAE-47081E7FD2A7}" presName="parTxOnlySpace" presStyleCnt="0"/>
      <dgm:spPr/>
    </dgm:pt>
    <dgm:pt modelId="{AF8662B3-8728-4DE9-9777-610B67A31300}" type="pres">
      <dgm:prSet presAssocID="{84CC8D31-BE7C-40BD-994C-2980843A5C6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19958-5823-49F2-BA58-BA1229F59439}" type="pres">
      <dgm:prSet presAssocID="{900AEEE8-CCF2-4400-8D2E-2049D3141A1D}" presName="parTxOnlySpace" presStyleCnt="0"/>
      <dgm:spPr/>
    </dgm:pt>
    <dgm:pt modelId="{044A5914-1A61-4C4A-BE64-B21F9F59F04B}" type="pres">
      <dgm:prSet presAssocID="{2AC40468-2C16-4A99-B2B7-085DDB4163A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0AD9E-D72E-4FD5-8BCC-E63754EC3762}" srcId="{874B27D0-D727-45E4-BBC4-55A74EA5C30F}" destId="{0CA2753B-E964-4A2F-A8EE-031FB2DF5378}" srcOrd="2" destOrd="0" parTransId="{991759E9-6E82-40F2-A5B3-41DA1F85B686}" sibTransId="{52BDEEB1-E951-4C9F-AAAE-47081E7FD2A7}"/>
    <dgm:cxn modelId="{7BCD3EFA-2CCF-4381-B11F-07737560D7C8}" type="presOf" srcId="{2AC40468-2C16-4A99-B2B7-085DDB4163A1}" destId="{044A5914-1A61-4C4A-BE64-B21F9F59F04B}" srcOrd="0" destOrd="0" presId="urn:microsoft.com/office/officeart/2005/8/layout/chevron1"/>
    <dgm:cxn modelId="{28967DED-982A-40F5-824B-70FB64ADE96F}" srcId="{874B27D0-D727-45E4-BBC4-55A74EA5C30F}" destId="{11F5A032-C2BC-4B8D-8F2C-9AA7C82A98AF}" srcOrd="1" destOrd="0" parTransId="{D52A16C8-ACB2-479E-AC64-A526F469DA56}" sibTransId="{801C5875-B388-4F62-8C09-CED034B2490D}"/>
    <dgm:cxn modelId="{18199059-11C2-4891-AD69-C2F80FBAE16E}" type="presOf" srcId="{11F5A032-C2BC-4B8D-8F2C-9AA7C82A98AF}" destId="{BE2F4C62-D14A-4B36-A30C-370AF7DE54D2}" srcOrd="0" destOrd="0" presId="urn:microsoft.com/office/officeart/2005/8/layout/chevron1"/>
    <dgm:cxn modelId="{06AFF412-217E-463E-ABC3-6100353558BE}" srcId="{874B27D0-D727-45E4-BBC4-55A74EA5C30F}" destId="{84CC8D31-BE7C-40BD-994C-2980843A5C6A}" srcOrd="3" destOrd="0" parTransId="{AFA3486E-7D91-4AD1-A738-74099E9D78F9}" sibTransId="{900AEEE8-CCF2-4400-8D2E-2049D3141A1D}"/>
    <dgm:cxn modelId="{2FC338EB-3AE6-4A7D-96CB-AA75AAA16BBA}" type="presOf" srcId="{84CC8D31-BE7C-40BD-994C-2980843A5C6A}" destId="{AF8662B3-8728-4DE9-9777-610B67A31300}" srcOrd="0" destOrd="0" presId="urn:microsoft.com/office/officeart/2005/8/layout/chevron1"/>
    <dgm:cxn modelId="{A77D12F6-E14C-48F2-8A1E-9C9932BA9D5A}" srcId="{874B27D0-D727-45E4-BBC4-55A74EA5C30F}" destId="{2AC40468-2C16-4A99-B2B7-085DDB4163A1}" srcOrd="4" destOrd="0" parTransId="{12C21C47-D833-43EC-B31E-2C2AE14671ED}" sibTransId="{244E3D95-EB9A-4AAB-9561-9658893757EE}"/>
    <dgm:cxn modelId="{526D14C1-DEC7-4F10-BC02-329D557F5A57}" type="presOf" srcId="{0CA2753B-E964-4A2F-A8EE-031FB2DF5378}" destId="{E93D59C7-E1F7-456D-B262-0A1E7279B211}" srcOrd="0" destOrd="0" presId="urn:microsoft.com/office/officeart/2005/8/layout/chevron1"/>
    <dgm:cxn modelId="{3A0D98E8-A59C-4848-8ED5-AB59DA444B56}" type="presOf" srcId="{DB58CC19-582E-4162-A92E-2F7A765CD731}" destId="{5A21BDBB-E51C-4393-9BBF-51F13170FCC0}" srcOrd="0" destOrd="0" presId="urn:microsoft.com/office/officeart/2005/8/layout/chevron1"/>
    <dgm:cxn modelId="{43D87C84-45B9-47FE-84F0-5B67927520CB}" type="presOf" srcId="{874B27D0-D727-45E4-BBC4-55A74EA5C30F}" destId="{99736E80-6166-442F-820E-1FE7C879996D}" srcOrd="0" destOrd="0" presId="urn:microsoft.com/office/officeart/2005/8/layout/chevron1"/>
    <dgm:cxn modelId="{C36F0609-4ED1-45EA-9301-F69D897CDB3C}" srcId="{874B27D0-D727-45E4-BBC4-55A74EA5C30F}" destId="{DB58CC19-582E-4162-A92E-2F7A765CD731}" srcOrd="0" destOrd="0" parTransId="{45AECA19-D887-4815-BF29-483774F055AB}" sibTransId="{448C7418-4560-4BFD-9140-7E231B577744}"/>
    <dgm:cxn modelId="{8C7E7F1F-5AA7-4FF1-A26F-AD6E786782AA}" type="presParOf" srcId="{99736E80-6166-442F-820E-1FE7C879996D}" destId="{5A21BDBB-E51C-4393-9BBF-51F13170FCC0}" srcOrd="0" destOrd="0" presId="urn:microsoft.com/office/officeart/2005/8/layout/chevron1"/>
    <dgm:cxn modelId="{73FBCBF5-43F5-4770-9A33-0F200F17A374}" type="presParOf" srcId="{99736E80-6166-442F-820E-1FE7C879996D}" destId="{654D6937-179A-4DE8-BB64-C9CC6245CF93}" srcOrd="1" destOrd="0" presId="urn:microsoft.com/office/officeart/2005/8/layout/chevron1"/>
    <dgm:cxn modelId="{E7278ABD-1ECF-483B-89C5-317DED687723}" type="presParOf" srcId="{99736E80-6166-442F-820E-1FE7C879996D}" destId="{BE2F4C62-D14A-4B36-A30C-370AF7DE54D2}" srcOrd="2" destOrd="0" presId="urn:microsoft.com/office/officeart/2005/8/layout/chevron1"/>
    <dgm:cxn modelId="{6F9DEB47-336B-41E7-A450-5613FD111B04}" type="presParOf" srcId="{99736E80-6166-442F-820E-1FE7C879996D}" destId="{3EF59154-26B6-4A8D-9665-2750957692F7}" srcOrd="3" destOrd="0" presId="urn:microsoft.com/office/officeart/2005/8/layout/chevron1"/>
    <dgm:cxn modelId="{92B64DF3-7B95-4A0F-BEF7-B34AA7FA704F}" type="presParOf" srcId="{99736E80-6166-442F-820E-1FE7C879996D}" destId="{E93D59C7-E1F7-456D-B262-0A1E7279B211}" srcOrd="4" destOrd="0" presId="urn:microsoft.com/office/officeart/2005/8/layout/chevron1"/>
    <dgm:cxn modelId="{39BC0E98-F214-4381-9996-92415746EB43}" type="presParOf" srcId="{99736E80-6166-442F-820E-1FE7C879996D}" destId="{29C6F597-CB2A-44BB-AE01-35D59BA7D7C7}" srcOrd="5" destOrd="0" presId="urn:microsoft.com/office/officeart/2005/8/layout/chevron1"/>
    <dgm:cxn modelId="{2FCEFFD8-2F8C-45C4-A5D7-1E12EF4CFF1F}" type="presParOf" srcId="{99736E80-6166-442F-820E-1FE7C879996D}" destId="{AF8662B3-8728-4DE9-9777-610B67A31300}" srcOrd="6" destOrd="0" presId="urn:microsoft.com/office/officeart/2005/8/layout/chevron1"/>
    <dgm:cxn modelId="{A4AE6128-C426-42C1-933C-500E8078A8B9}" type="presParOf" srcId="{99736E80-6166-442F-820E-1FE7C879996D}" destId="{54319958-5823-49F2-BA58-BA1229F59439}" srcOrd="7" destOrd="0" presId="urn:microsoft.com/office/officeart/2005/8/layout/chevron1"/>
    <dgm:cxn modelId="{96B448BB-F648-49FC-8CEA-25C614F310EB}" type="presParOf" srcId="{99736E80-6166-442F-820E-1FE7C879996D}" destId="{044A5914-1A61-4C4A-BE64-B21F9F59F04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5A7B0-683B-480A-B573-C2CEB5EB014A}">
      <dsp:nvSpPr>
        <dsp:cNvPr id="0" name=""/>
        <dsp:cNvSpPr/>
      </dsp:nvSpPr>
      <dsp:spPr>
        <a:xfrm>
          <a:off x="2151899" y="12167"/>
          <a:ext cx="5986275" cy="3279648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/>
            <a:t>Reglementare RNCIS</a:t>
          </a:r>
          <a:endParaRPr lang="en-US" sz="3200" b="1" kern="1200" dirty="0"/>
        </a:p>
      </dsp:txBody>
      <dsp:txXfrm>
        <a:off x="3648468" y="1651991"/>
        <a:ext cx="2993137" cy="1639824"/>
      </dsp:txXfrm>
    </dsp:sp>
    <dsp:sp modelId="{C8729BD5-A49E-4F1A-8F75-5C35EFBDD5D6}">
      <dsp:nvSpPr>
        <dsp:cNvPr id="0" name=""/>
        <dsp:cNvSpPr/>
      </dsp:nvSpPr>
      <dsp:spPr>
        <a:xfrm>
          <a:off x="482050" y="3596642"/>
          <a:ext cx="2626374" cy="224331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13333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Înscriere calificare nouă</a:t>
          </a:r>
          <a:endParaRPr lang="en-US" sz="2400" kern="1200" dirty="0"/>
        </a:p>
      </dsp:txBody>
      <dsp:txXfrm>
        <a:off x="866674" y="3925167"/>
        <a:ext cx="1857126" cy="1586262"/>
      </dsp:txXfrm>
    </dsp:sp>
    <dsp:sp modelId="{CF4A4089-B23C-4D72-828D-8439F6AF1D0B}">
      <dsp:nvSpPr>
        <dsp:cNvPr id="0" name=""/>
        <dsp:cNvSpPr/>
      </dsp:nvSpPr>
      <dsp:spPr>
        <a:xfrm rot="10800000">
          <a:off x="2109215" y="3279648"/>
          <a:ext cx="6071645" cy="3279648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26667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Ordinul nr.5204/2014</a:t>
          </a:r>
          <a:endParaRPr lang="en-US" sz="2400" b="1" kern="1200" dirty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 rot="10800000">
        <a:off x="3627126" y="3279648"/>
        <a:ext cx="3035823" cy="1639824"/>
      </dsp:txXfrm>
    </dsp:sp>
    <dsp:sp modelId="{501C6A99-DF80-42FA-91AD-68603C4A502C}">
      <dsp:nvSpPr>
        <dsp:cNvPr id="0" name=""/>
        <dsp:cNvSpPr/>
      </dsp:nvSpPr>
      <dsp:spPr>
        <a:xfrm>
          <a:off x="7165333" y="3645394"/>
          <a:ext cx="2640575" cy="2255545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Înregistrare calificare în RNCIS</a:t>
          </a:r>
          <a:endParaRPr lang="en-US" sz="2400" kern="1200" dirty="0"/>
        </a:p>
      </dsp:txBody>
      <dsp:txXfrm>
        <a:off x="7552036" y="3975711"/>
        <a:ext cx="1867169" cy="1594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0FDE1-8139-4638-9236-90416F75129A}">
      <dsp:nvSpPr>
        <dsp:cNvPr id="0" name=""/>
        <dsp:cNvSpPr/>
      </dsp:nvSpPr>
      <dsp:spPr>
        <a:xfrm>
          <a:off x="345524" y="0"/>
          <a:ext cx="2279530" cy="3503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solidFill>
            <a:schemeClr val="accent2">
              <a:lumMod val="40000"/>
              <a:lumOff val="6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1. Cerere de validare  a noii calificări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baseline="0" dirty="0" smtClean="0"/>
            <a:t>2. Formular pentru validare calificare (Anexa 1)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baseline="0" dirty="0" smtClean="0"/>
            <a:t>3. Hotărâre Senat instituție de învățământ superior pentru solicitarea validării noii calificări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baseline="0" dirty="0" smtClean="0"/>
            <a:t>4. Anexe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baseline="0" dirty="0" smtClean="0"/>
            <a:t>5. Dovadă achitare tarif de validare  </a:t>
          </a:r>
          <a:endParaRPr lang="en-US" sz="1600" kern="1200" dirty="0"/>
        </a:p>
      </dsp:txBody>
      <dsp:txXfrm>
        <a:off x="412289" y="66765"/>
        <a:ext cx="2146000" cy="3370030"/>
      </dsp:txXfrm>
    </dsp:sp>
    <dsp:sp modelId="{0C0226B6-C847-4B67-BCC0-A51A2F7244EC}">
      <dsp:nvSpPr>
        <dsp:cNvPr id="0" name=""/>
        <dsp:cNvSpPr/>
      </dsp:nvSpPr>
      <dsp:spPr>
        <a:xfrm rot="40000">
          <a:off x="2685281" y="468400"/>
          <a:ext cx="420729" cy="425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685285" y="552812"/>
        <a:ext cx="294510" cy="255438"/>
      </dsp:txXfrm>
    </dsp:sp>
    <dsp:sp modelId="{49F8BE20-5706-40CC-BC8D-3C5ED38EA501}">
      <dsp:nvSpPr>
        <dsp:cNvPr id="0" name=""/>
        <dsp:cNvSpPr/>
      </dsp:nvSpPr>
      <dsp:spPr>
        <a:xfrm>
          <a:off x="3207858" y="0"/>
          <a:ext cx="1716655" cy="1416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Transmitere documente către ANC</a:t>
          </a:r>
          <a:endParaRPr lang="en-US" sz="2000" kern="1200" dirty="0"/>
        </a:p>
      </dsp:txBody>
      <dsp:txXfrm>
        <a:off x="3249359" y="41501"/>
        <a:ext cx="1633653" cy="1333951"/>
      </dsp:txXfrm>
    </dsp:sp>
    <dsp:sp modelId="{A0BAC41E-1630-461D-A339-32EA1DAD6680}">
      <dsp:nvSpPr>
        <dsp:cNvPr id="0" name=""/>
        <dsp:cNvSpPr/>
      </dsp:nvSpPr>
      <dsp:spPr>
        <a:xfrm rot="5363933">
          <a:off x="3895420" y="1414280"/>
          <a:ext cx="360809" cy="425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48974" y="1445307"/>
        <a:ext cx="252566" cy="255438"/>
      </dsp:txXfrm>
    </dsp:sp>
    <dsp:sp modelId="{5E2945E1-B6A6-4C21-BD72-4E656328214F}">
      <dsp:nvSpPr>
        <dsp:cNvPr id="0" name=""/>
        <dsp:cNvSpPr/>
      </dsp:nvSpPr>
      <dsp:spPr>
        <a:xfrm>
          <a:off x="3227007" y="1825093"/>
          <a:ext cx="1716655" cy="1416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solidFill>
            <a:schemeClr val="accent2">
              <a:lumMod val="40000"/>
              <a:lumOff val="6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Verificare</a:t>
          </a:r>
          <a:r>
            <a:rPr lang="ro-RO" sz="1300" kern="1200" dirty="0" smtClean="0"/>
            <a:t> </a:t>
          </a:r>
          <a:r>
            <a:rPr lang="ro-RO" sz="2000" kern="1200" dirty="0" smtClean="0"/>
            <a:t>documente</a:t>
          </a:r>
          <a:endParaRPr lang="en-US" sz="2000" kern="1200" dirty="0"/>
        </a:p>
      </dsp:txBody>
      <dsp:txXfrm>
        <a:off x="3268508" y="1866594"/>
        <a:ext cx="1633653" cy="1333951"/>
      </dsp:txXfrm>
    </dsp:sp>
    <dsp:sp modelId="{60A641B2-BF78-40F7-ABAB-228853F3E361}">
      <dsp:nvSpPr>
        <dsp:cNvPr id="0" name=""/>
        <dsp:cNvSpPr/>
      </dsp:nvSpPr>
      <dsp:spPr>
        <a:xfrm rot="21592367">
          <a:off x="5014996" y="2318238"/>
          <a:ext cx="362409" cy="425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014996" y="2403505"/>
        <a:ext cx="253686" cy="255438"/>
      </dsp:txXfrm>
    </dsp:sp>
    <dsp:sp modelId="{E8FEED86-E1F5-4398-AAD2-212A5E4F2D48}">
      <dsp:nvSpPr>
        <dsp:cNvPr id="0" name=""/>
        <dsp:cNvSpPr/>
      </dsp:nvSpPr>
      <dsp:spPr>
        <a:xfrm>
          <a:off x="5434028" y="1867885"/>
          <a:ext cx="1373959" cy="1322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solidFill>
            <a:schemeClr val="accent2">
              <a:lumMod val="40000"/>
              <a:lumOff val="6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kern="1200" dirty="0" smtClean="0"/>
            <a:t>Validare calificare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0" kern="1200" baseline="0" dirty="0" smtClean="0"/>
            <a:t> </a:t>
          </a:r>
          <a:endParaRPr lang="en-US" sz="1600" b="0" kern="1200" dirty="0"/>
        </a:p>
      </dsp:txBody>
      <dsp:txXfrm>
        <a:off x="5472758" y="1906615"/>
        <a:ext cx="1296499" cy="1244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0FDE1-8139-4638-9236-90416F75129A}">
      <dsp:nvSpPr>
        <dsp:cNvPr id="0" name=""/>
        <dsp:cNvSpPr/>
      </dsp:nvSpPr>
      <dsp:spPr>
        <a:xfrm>
          <a:off x="288559" y="0"/>
          <a:ext cx="2573287" cy="3503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1. Cerere de înregistrare a calificării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baseline="0" dirty="0" smtClean="0"/>
            <a:t>2. Copie supliment de diplomă aferent programului de studii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baseline="0" dirty="0" smtClean="0"/>
            <a:t>3. Actul care atestă autorizarea/acreditarea programului de studiu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baseline="0" dirty="0" smtClean="0"/>
            <a:t>5. Comunicarea a 3 ocupații relevante + cod COR aferent</a:t>
          </a:r>
          <a:endParaRPr lang="en-US" sz="1600" kern="1200" dirty="0"/>
        </a:p>
      </dsp:txBody>
      <dsp:txXfrm>
        <a:off x="363928" y="75369"/>
        <a:ext cx="2422549" cy="3352822"/>
      </dsp:txXfrm>
    </dsp:sp>
    <dsp:sp modelId="{0C0226B6-C847-4B67-BCC0-A51A2F7244EC}">
      <dsp:nvSpPr>
        <dsp:cNvPr id="0" name=""/>
        <dsp:cNvSpPr/>
      </dsp:nvSpPr>
      <dsp:spPr>
        <a:xfrm rot="88197">
          <a:off x="2924156" y="471025"/>
          <a:ext cx="423520" cy="4028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924176" y="550045"/>
        <a:ext cx="302664" cy="241712"/>
      </dsp:txXfrm>
    </dsp:sp>
    <dsp:sp modelId="{49F8BE20-5706-40CC-BC8D-3C5ED38EA501}">
      <dsp:nvSpPr>
        <dsp:cNvPr id="0" name=""/>
        <dsp:cNvSpPr/>
      </dsp:nvSpPr>
      <dsp:spPr>
        <a:xfrm>
          <a:off x="3451784" y="0"/>
          <a:ext cx="1624406" cy="1416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Transmitere documente către ANC</a:t>
          </a:r>
          <a:endParaRPr lang="en-US" sz="2000" kern="1200" dirty="0"/>
        </a:p>
      </dsp:txBody>
      <dsp:txXfrm>
        <a:off x="3493285" y="41501"/>
        <a:ext cx="1541404" cy="1333951"/>
      </dsp:txXfrm>
    </dsp:sp>
    <dsp:sp modelId="{A0BAC41E-1630-461D-A339-32EA1DAD6680}">
      <dsp:nvSpPr>
        <dsp:cNvPr id="0" name=""/>
        <dsp:cNvSpPr/>
      </dsp:nvSpPr>
      <dsp:spPr>
        <a:xfrm rot="5365871">
          <a:off x="4092704" y="1425719"/>
          <a:ext cx="360807" cy="4028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46288" y="1452171"/>
        <a:ext cx="252565" cy="241712"/>
      </dsp:txXfrm>
    </dsp:sp>
    <dsp:sp modelId="{5E2945E1-B6A6-4C21-BD72-4E656328214F}">
      <dsp:nvSpPr>
        <dsp:cNvPr id="0" name=""/>
        <dsp:cNvSpPr/>
      </dsp:nvSpPr>
      <dsp:spPr>
        <a:xfrm>
          <a:off x="3469903" y="1825093"/>
          <a:ext cx="1624406" cy="1416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Verificare</a:t>
          </a:r>
          <a:r>
            <a:rPr lang="ro-RO" sz="1300" kern="1200" dirty="0" smtClean="0"/>
            <a:t> </a:t>
          </a:r>
          <a:r>
            <a:rPr lang="ro-RO" sz="2000" kern="1200" dirty="0" smtClean="0"/>
            <a:t>documente</a:t>
          </a:r>
          <a:endParaRPr lang="en-US" sz="2000" kern="1200" dirty="0"/>
        </a:p>
      </dsp:txBody>
      <dsp:txXfrm>
        <a:off x="3511404" y="1866594"/>
        <a:ext cx="1541404" cy="1333951"/>
      </dsp:txXfrm>
    </dsp:sp>
    <dsp:sp modelId="{60A641B2-BF78-40F7-ABAB-228853F3E361}">
      <dsp:nvSpPr>
        <dsp:cNvPr id="0" name=""/>
        <dsp:cNvSpPr/>
      </dsp:nvSpPr>
      <dsp:spPr>
        <a:xfrm rot="9658">
          <a:off x="5161209" y="2244017"/>
          <a:ext cx="344136" cy="4028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61209" y="2324442"/>
        <a:ext cx="240895" cy="241712"/>
      </dsp:txXfrm>
    </dsp:sp>
    <dsp:sp modelId="{E8FEED86-E1F5-4398-AAD2-212A5E4F2D48}">
      <dsp:nvSpPr>
        <dsp:cNvPr id="0" name=""/>
        <dsp:cNvSpPr/>
      </dsp:nvSpPr>
      <dsp:spPr>
        <a:xfrm>
          <a:off x="5558324" y="1208279"/>
          <a:ext cx="1685581" cy="2295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kern="1200" dirty="0" smtClean="0"/>
            <a:t>Înștiințare înregistrare calificare/ Solicitare completare documente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0" kern="1200" baseline="0" dirty="0" smtClean="0"/>
            <a:t> </a:t>
          </a:r>
          <a:endParaRPr lang="en-US" sz="1600" b="0" kern="1200" dirty="0"/>
        </a:p>
      </dsp:txBody>
      <dsp:txXfrm>
        <a:off x="5607693" y="1257648"/>
        <a:ext cx="1586843" cy="2196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21E1E-3533-4E49-9DB6-D79ABB4B04B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65D9C-23DD-4617-A116-2E68A49A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5D9C-23DD-4617-A116-2E68A49A83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92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8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567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8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7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9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6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E5E5-103F-4CC3-B68E-AF32AF9340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067184-E540-423B-9377-2811701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9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supliment_la%20_diploma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4380"/>
            <a:ext cx="10058400" cy="3001818"/>
          </a:xfrm>
        </p:spPr>
        <p:txBody>
          <a:bodyPr>
            <a:normAutofit/>
          </a:bodyPr>
          <a:lstStyle/>
          <a:p>
            <a:pPr algn="ctr"/>
            <a:r>
              <a:rPr lang="ro-RO" dirty="0" smtClean="0"/>
              <a:t>Registrul Național al Calificărilor din Învățământul Superior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6959" y="1436856"/>
            <a:ext cx="834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>
                <a:latin typeface="Cambria" panose="02040503050406030204" pitchFamily="18" charset="0"/>
              </a:rPr>
              <a:t>Autoritatea Națională pentru Calificări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19" y="142504"/>
            <a:ext cx="2564151" cy="1389413"/>
          </a:xfrm>
          <a:prstGeom prst="rect">
            <a:avLst/>
          </a:prstGeom>
        </p:spPr>
      </p:pic>
      <p:pic>
        <p:nvPicPr>
          <p:cNvPr id="5" name="Picture 4" descr="logoAL3(2)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157975" y="1"/>
            <a:ext cx="1653515" cy="15319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5726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1318" y="2353186"/>
            <a:ext cx="49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 </a:t>
            </a:r>
            <a:r>
              <a:rPr lang="ro-RO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  <a:r>
              <a:rPr lang="ro-RO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ulțumesc!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9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06" y="181799"/>
            <a:ext cx="5218796" cy="66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1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121632"/>
              </p:ext>
            </p:extLst>
          </p:nvPr>
        </p:nvGraphicFramePr>
        <p:xfrm>
          <a:off x="-390144" y="0"/>
          <a:ext cx="9863328" cy="655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own Arrow 9"/>
          <p:cNvSpPr/>
          <p:nvPr/>
        </p:nvSpPr>
        <p:spPr>
          <a:xfrm>
            <a:off x="4413504" y="2962656"/>
            <a:ext cx="829056" cy="63398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657856" y="4120896"/>
            <a:ext cx="646176" cy="3779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132576" y="4120896"/>
            <a:ext cx="682752" cy="3779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51882" cy="1320800"/>
          </a:xfrm>
        </p:spPr>
        <p:txBody>
          <a:bodyPr/>
          <a:lstStyle/>
          <a:p>
            <a:r>
              <a:rPr lang="ro-RO" dirty="0" smtClean="0"/>
              <a:t>ETAPA 1        </a:t>
            </a:r>
            <a:r>
              <a:rPr lang="ro-RO" b="1" dirty="0" smtClean="0"/>
              <a:t>Înscrierea unei noi calificări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889332"/>
              </p:ext>
            </p:extLst>
          </p:nvPr>
        </p:nvGraphicFramePr>
        <p:xfrm>
          <a:off x="109728" y="3354440"/>
          <a:ext cx="9164447" cy="350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2535936" y="609600"/>
            <a:ext cx="694944" cy="633984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7334" y="609600"/>
            <a:ext cx="1724490" cy="633984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64992" y="609600"/>
            <a:ext cx="6144768" cy="633984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1216491" y="1344455"/>
            <a:ext cx="646176" cy="467360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334" y="1834741"/>
            <a:ext cx="1858602" cy="52322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800" b="1" dirty="0" smtClean="0"/>
              <a:t>VALIDARE</a:t>
            </a:r>
            <a:endParaRPr lang="en-US" sz="2800" b="1" dirty="0"/>
          </a:p>
        </p:txBody>
      </p:sp>
      <p:sp>
        <p:nvSpPr>
          <p:cNvPr id="12" name="Chevron 11"/>
          <p:cNvSpPr/>
          <p:nvPr/>
        </p:nvSpPr>
        <p:spPr>
          <a:xfrm>
            <a:off x="2974848" y="1834741"/>
            <a:ext cx="1048512" cy="523220"/>
          </a:xfrm>
          <a:prstGeom prst="chevron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166" y="1619297"/>
            <a:ext cx="5138250" cy="95410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800" b="1" dirty="0" smtClean="0"/>
              <a:t>ÎNREGISTRARE ÎN BAZA DE DATE ANC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4978" y="2726217"/>
            <a:ext cx="2615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Documente necesare</a:t>
            </a:r>
            <a:endParaRPr lang="en-US" b="1" dirty="0"/>
          </a:p>
        </p:txBody>
      </p:sp>
      <p:sp>
        <p:nvSpPr>
          <p:cNvPr id="16" name="Down Arrow 15"/>
          <p:cNvSpPr/>
          <p:nvPr/>
        </p:nvSpPr>
        <p:spPr>
          <a:xfrm>
            <a:off x="1524677" y="3110165"/>
            <a:ext cx="155787" cy="2426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381926" y="5291328"/>
            <a:ext cx="1908378" cy="1182624"/>
            <a:chOff x="282" y="1011940"/>
            <a:chExt cx="2475636" cy="1463030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282" y="1011940"/>
              <a:ext cx="2475636" cy="146303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133" y="1054791"/>
              <a:ext cx="2389934" cy="1377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kern="1200" dirty="0" smtClean="0"/>
                <a:t>Eliberare adeverință de validare</a:t>
              </a:r>
              <a:endParaRPr lang="en-US" sz="2000" kern="1200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6937752" y="5687568"/>
            <a:ext cx="411141" cy="390144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8165426" y="4927506"/>
            <a:ext cx="341376" cy="329184"/>
          </a:xfrm>
          <a:prstGeom prst="up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48806" y="3818033"/>
            <a:ext cx="2574615" cy="107483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11928" y="3969538"/>
            <a:ext cx="2448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Dosar autorizare/acreditare ARACIS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17770" cy="1320800"/>
          </a:xfrm>
        </p:spPr>
        <p:txBody>
          <a:bodyPr/>
          <a:lstStyle/>
          <a:p>
            <a:r>
              <a:rPr lang="ro-RO" dirty="0" smtClean="0"/>
              <a:t>ETAPA 2        </a:t>
            </a:r>
            <a:r>
              <a:rPr lang="ro-RO" b="1" dirty="0" smtClean="0"/>
              <a:t>Înregistrare calificare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099672"/>
              </p:ext>
            </p:extLst>
          </p:nvPr>
        </p:nvGraphicFramePr>
        <p:xfrm>
          <a:off x="56248" y="2617216"/>
          <a:ext cx="9473789" cy="350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2535936" y="609600"/>
            <a:ext cx="694944" cy="633984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7334" y="609600"/>
            <a:ext cx="1724490" cy="633984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30880" y="636016"/>
            <a:ext cx="4803648" cy="633984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2872" y="1930400"/>
            <a:ext cx="2615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Documente necesare</a:t>
            </a:r>
            <a:endParaRPr lang="en-US" b="1" dirty="0"/>
          </a:p>
        </p:txBody>
      </p:sp>
      <p:sp>
        <p:nvSpPr>
          <p:cNvPr id="16" name="Down Arrow 15"/>
          <p:cNvSpPr/>
          <p:nvPr/>
        </p:nvSpPr>
        <p:spPr>
          <a:xfrm>
            <a:off x="1517903" y="2321692"/>
            <a:ext cx="155787" cy="2426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93152" y="4504944"/>
            <a:ext cx="1901952" cy="1182624"/>
            <a:chOff x="282" y="1011940"/>
            <a:chExt cx="2475636" cy="1463030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282" y="1011940"/>
              <a:ext cx="2475636" cy="146303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133" y="1054791"/>
              <a:ext cx="2389934" cy="1377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b="1" kern="1200" dirty="0" smtClean="0"/>
                <a:t>Înregistrare calificare în RNCIS</a:t>
              </a:r>
              <a:endParaRPr lang="en-US" sz="2000" b="1" kern="1200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7350536" y="4901184"/>
            <a:ext cx="326156" cy="390144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8" cy="6861262"/>
          </a:xfrm>
          <a:prstGeom prst="rect">
            <a:avLst/>
          </a:prstGeom>
        </p:spPr>
      </p:pic>
      <p:pic>
        <p:nvPicPr>
          <p:cNvPr id="6" name="Picture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175" y="4889356"/>
            <a:ext cx="2571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o-RO" sz="2000" b="1" dirty="0" smtClean="0">
                <a:solidFill>
                  <a:schemeClr val="tx1"/>
                </a:solidFill>
              </a:rPr>
              <a:t>         Facilități  utilizare RNCIS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71926"/>
              </p:ext>
            </p:extLst>
          </p:nvPr>
        </p:nvGraphicFramePr>
        <p:xfrm>
          <a:off x="677862" y="1105102"/>
          <a:ext cx="9185465" cy="560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 Diagonal Corner Rectangle 3"/>
          <p:cNvSpPr/>
          <p:nvPr/>
        </p:nvSpPr>
        <p:spPr>
          <a:xfrm>
            <a:off x="677334" y="548640"/>
            <a:ext cx="1822026" cy="41656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7334" y="548640"/>
            <a:ext cx="182202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Căutare după: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4836" y="3566160"/>
            <a:ext cx="173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/>
              <a:t>Calificări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14836" y="3279648"/>
            <a:ext cx="1731264" cy="125577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506647"/>
              </p:ext>
            </p:extLst>
          </p:nvPr>
        </p:nvGraphicFramePr>
        <p:xfrm>
          <a:off x="677863" y="1270000"/>
          <a:ext cx="8596312" cy="477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 Diagonal Corner Rectangle 4"/>
          <p:cNvSpPr/>
          <p:nvPr/>
        </p:nvSpPr>
        <p:spPr>
          <a:xfrm>
            <a:off x="677334" y="548640"/>
            <a:ext cx="1822026" cy="41656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7334" y="572254"/>
            <a:ext cx="182202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Căutare după:</a:t>
            </a:r>
            <a:endParaRPr lang="en-US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677334" y="433754"/>
            <a:ext cx="85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609600"/>
            <a:ext cx="9042354" cy="6248400"/>
          </a:xfrm>
        </p:spPr>
        <p:txBody>
          <a:bodyPr>
            <a:normAutofit/>
          </a:bodyPr>
          <a:lstStyle/>
          <a:p>
            <a:r>
              <a:rPr lang="ro-RO" sz="2800" dirty="0" smtClean="0">
                <a:solidFill>
                  <a:schemeClr val="accent3">
                    <a:lumMod val="75000"/>
                  </a:schemeClr>
                </a:solidFill>
              </a:rPr>
              <a:t>Flux informațional:</a:t>
            </a:r>
            <a:br>
              <a:rPr lang="ro-RO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sz="20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o-RO" sz="16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o-RO" sz="1600" i="1" dirty="0" smtClean="0">
                <a:solidFill>
                  <a:schemeClr val="tx1"/>
                </a:solidFill>
              </a:rPr>
              <a:t>Piața muncii  </a:t>
            </a:r>
            <a:r>
              <a:rPr lang="ro-RO" sz="1400" i="1" dirty="0" smtClean="0">
                <a:solidFill>
                  <a:schemeClr val="tx1"/>
                </a:solidFill>
              </a:rPr>
              <a:t>                                                                                        </a:t>
            </a:r>
            <a:r>
              <a:rPr lang="ro-RO" sz="1600" dirty="0">
                <a:solidFill>
                  <a:schemeClr val="tx1"/>
                </a:solidFill>
              </a:rPr>
              <a:t> </a:t>
            </a:r>
            <a:r>
              <a:rPr lang="ro-RO" sz="1600" i="1" dirty="0" smtClean="0">
                <a:solidFill>
                  <a:schemeClr val="tx1"/>
                </a:solidFill>
              </a:rPr>
              <a:t>Sistemul educațional-</a:t>
            </a:r>
            <a:r>
              <a:rPr lang="ro-RO" sz="1400" dirty="0" smtClean="0">
                <a:solidFill>
                  <a:schemeClr val="tx1"/>
                </a:solidFill>
              </a:rPr>
              <a:t/>
            </a:r>
            <a:br>
              <a:rPr lang="ro-RO" sz="1400" dirty="0" smtClean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o-RO" sz="1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o-RO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sz="1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o-RO" sz="1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sz="7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o-RO" sz="7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sz="7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o-RO" sz="7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sz="1600" dirty="0">
                <a:solidFill>
                  <a:schemeClr val="tx1"/>
                </a:solidFill>
              </a:rPr>
              <a:t>-</a:t>
            </a:r>
            <a:r>
              <a:rPr lang="ro-RO" sz="1600" dirty="0" smtClean="0">
                <a:solidFill>
                  <a:schemeClr val="tx1"/>
                </a:solidFill>
              </a:rPr>
              <a:t>Sistemul educațional-                                                                               Piața muncii-</a:t>
            </a:r>
            <a:endParaRPr lang="en-US" sz="7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62184"/>
              </p:ext>
            </p:extLst>
          </p:nvPr>
        </p:nvGraphicFramePr>
        <p:xfrm>
          <a:off x="677690" y="1305115"/>
          <a:ext cx="8697958" cy="125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791950"/>
              </p:ext>
            </p:extLst>
          </p:nvPr>
        </p:nvGraphicFramePr>
        <p:xfrm>
          <a:off x="671594" y="2749867"/>
          <a:ext cx="8697958" cy="125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41093"/>
              </p:ext>
            </p:extLst>
          </p:nvPr>
        </p:nvGraphicFramePr>
        <p:xfrm>
          <a:off x="531386" y="4322064"/>
          <a:ext cx="8697958" cy="125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109216" y="1255776"/>
            <a:ext cx="4876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54224" y="4322064"/>
            <a:ext cx="4876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3561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744</TotalTime>
  <Words>215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Trebuchet MS</vt:lpstr>
      <vt:lpstr>Wingdings 3</vt:lpstr>
      <vt:lpstr>Facet</vt:lpstr>
      <vt:lpstr>Registrul Național al Calificărilor din Învățământul Superior</vt:lpstr>
      <vt:lpstr>PowerPoint Presentation</vt:lpstr>
      <vt:lpstr>PowerPoint Presentation</vt:lpstr>
      <vt:lpstr>ETAPA 1        Înscrierea unei noi calificări</vt:lpstr>
      <vt:lpstr>ETAPA 2        Înregistrare calificare</vt:lpstr>
      <vt:lpstr>PowerPoint Presentation</vt:lpstr>
      <vt:lpstr>         Facilități  utilizare RNCIS</vt:lpstr>
      <vt:lpstr>PowerPoint Presentation</vt:lpstr>
      <vt:lpstr>Flux informațional:     -Piața muncii                                                                                           Sistemul educațional-      -Sistemul educațional-                                                                               Piața muncii-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Registrul Național pentru Calificări in Învățământul Superior</dc:title>
  <dc:creator>Catalin</dc:creator>
  <cp:lastModifiedBy>Catalin</cp:lastModifiedBy>
  <cp:revision>60</cp:revision>
  <dcterms:created xsi:type="dcterms:W3CDTF">2015-01-12T06:49:26Z</dcterms:created>
  <dcterms:modified xsi:type="dcterms:W3CDTF">2015-05-11T19:40:40Z</dcterms:modified>
</cp:coreProperties>
</file>